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2019/10/07)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8253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/>
                <a:gridCol w="514332"/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8001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6651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374</cp:revision>
  <cp:lastPrinted>2016-07-05T03:49:03Z</cp:lastPrinted>
  <dcterms:created xsi:type="dcterms:W3CDTF">2016-05-05T01:50:01Z</dcterms:created>
  <dcterms:modified xsi:type="dcterms:W3CDTF">2019-11-21T07:46:12Z</dcterms:modified>
</cp:coreProperties>
</file>