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2021/07/27)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44324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83334"/>
                <a:gridCol w="483334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83334"/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</a:t>
            </a:r>
            <a:r>
              <a:rPr lang="zh-TW" altLang="en-US" sz="1100" kern="0" dirty="0" smtClean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479597"/>
                <a:gridCol w="479597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79597"/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/>
              <a:t>；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 dirty="0" smtClean="0"/>
              <a:t>：已上架</a:t>
            </a:r>
            <a:r>
              <a:rPr lang="en-US" altLang="zh-TW" sz="1100" kern="0" dirty="0" smtClean="0"/>
              <a:t>(</a:t>
            </a:r>
            <a:r>
              <a:rPr lang="zh-TW" altLang="en-US" sz="1100" kern="0" dirty="0" smtClean="0"/>
              <a:t>非自動化介</a:t>
            </a:r>
            <a:r>
              <a:rPr lang="zh-TW" altLang="en-US" sz="1100" kern="0" dirty="0"/>
              <a:t>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6165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 smtClean="0"/>
              <a:t>)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；○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：尚未提供；◎：已提供，尚未上架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endParaRPr lang="en-US" altLang="zh-TW" sz="1100" kern="0" dirty="0" smtClea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－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：無此項資料；△：無提供但可從其他資料運算出來； </a:t>
            </a:r>
            <a:r>
              <a:rPr lang="zh-TW" altLang="en-US" sz="1100" b="1" kern="0" dirty="0" smtClea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單位：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 smtClea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 dirty="0" smtClea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 dirty="0"/>
              <a:t>：已上架</a:t>
            </a:r>
            <a:r>
              <a:rPr lang="en-US" altLang="zh-TW" sz="1200" kern="0" dirty="0"/>
              <a:t>(</a:t>
            </a:r>
            <a:r>
              <a:rPr lang="zh-TW" altLang="en-US" sz="1200" kern="0" dirty="0"/>
              <a:t>非自動化介接供應</a:t>
            </a:r>
            <a:r>
              <a:rPr lang="en-US" altLang="zh-TW" sz="1200" kern="0" dirty="0" smtClean="0"/>
              <a:t>)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 dirty="0" smtClea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：今年度上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BC4A4-B43C-4FEC-BC0D-1A85B2857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infopath/2007/PartnerControls"/>
    <ds:schemaRef ds:uri="http://purl.org/dc/dcmitype/"/>
    <ds:schemaRef ds:uri="1355e568-b629-494a-b444-4d5dfc55a281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89cf3997-e9ea-4731-a3ec-f83abc6192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2743</Words>
  <Application>Microsoft Office PowerPoint</Application>
  <PresentationFormat>寬螢幕</PresentationFormat>
  <Paragraphs>1783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460</cp:revision>
  <cp:lastPrinted>2016-07-05T03:49:03Z</cp:lastPrinted>
  <dcterms:created xsi:type="dcterms:W3CDTF">2016-05-05T01:50:01Z</dcterms:created>
  <dcterms:modified xsi:type="dcterms:W3CDTF">2021-07-27T07:37:36Z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