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67" d="100"/>
          <a:sy n="67" d="100"/>
        </p:scale>
        <p:origin x="55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2021/01/18)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96981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8753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464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355e568-b629-494a-b444-4d5dfc55a281"/>
    <ds:schemaRef ds:uri="89cf3997-e9ea-4731-a3ec-f83abc6192e4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2537</Words>
  <Application>Microsoft Office PowerPoint</Application>
  <PresentationFormat>寬螢幕</PresentationFormat>
  <Paragraphs>1708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421</cp:revision>
  <cp:lastPrinted>2016-07-05T03:49:03Z</cp:lastPrinted>
  <dcterms:created xsi:type="dcterms:W3CDTF">2016-05-05T01:50:01Z</dcterms:created>
  <dcterms:modified xsi:type="dcterms:W3CDTF">2021-01-19T04:21:03Z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