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285F2-89A2-C16A-F4E2-7976B1C5CF9E}" v="34" dt="2021-09-27T08:25:13.229"/>
    <p1510:client id="{1243B79F-D0DC-0000-842C-D19FA8078A01}" v="36" dt="2021-03-24T02:28:01.919"/>
    <p1510:client id="{3938164F-63EB-85FF-EA3F-AAE3EF64FB24}" v="35" dt="2021-10-19T03:54:17.123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  <p1510:client id="{E18B189C-EB14-CE16-B126-C623CE27B49F}" v="58" dt="2021-09-29T02:27:26.2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奕劭(Crawford Wu)" userId="S::2004004@iisigroup.com::1f50b2dc-7605-4771-820c-98f0740554b4" providerId="AD" clId="Web-{0BB285F2-89A2-C16A-F4E2-7976B1C5CF9E}"/>
    <pc:docChg chg="modSld">
      <pc:chgData name="吳奕劭(Crawford Wu)" userId="S::2004004@iisigroup.com::1f50b2dc-7605-4771-820c-98f0740554b4" providerId="AD" clId="Web-{0BB285F2-89A2-C16A-F4E2-7976B1C5CF9E}" dt="2021-09-27T08:25:13.229" v="29"/>
      <pc:docMkLst>
        <pc:docMk/>
      </pc:docMkLst>
      <pc:sldChg chg="modSp">
        <pc:chgData name="吳奕劭(Crawford Wu)" userId="S::2004004@iisigroup.com::1f50b2dc-7605-4771-820c-98f0740554b4" providerId="AD" clId="Web-{0BB285F2-89A2-C16A-F4E2-7976B1C5CF9E}" dt="2021-09-27T08:25:13.229" v="29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0BB285F2-89A2-C16A-F4E2-7976B1C5CF9E}" dt="2021-09-27T08:25:13.229" v="29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  <pc:docChgLst>
    <pc:chgData name="吳奕劭(Crawford Wu)" userId="S::2004004@iisigroup.com::1f50b2dc-7605-4771-820c-98f0740554b4" providerId="AD" clId="Web-{E18B189C-EB14-CE16-B126-C623CE27B49F}"/>
    <pc:docChg chg="modSld">
      <pc:chgData name="吳奕劭(Crawford Wu)" userId="S::2004004@iisigroup.com::1f50b2dc-7605-4771-820c-98f0740554b4" providerId="AD" clId="Web-{E18B189C-EB14-CE16-B126-C623CE27B49F}" dt="2021-09-29T02:27:26.280" v="57"/>
      <pc:docMkLst>
        <pc:docMk/>
      </pc:docMkLst>
      <pc:sldChg chg="modSp">
        <pc:chgData name="吳奕劭(Crawford Wu)" userId="S::2004004@iisigroup.com::1f50b2dc-7605-4771-820c-98f0740554b4" providerId="AD" clId="Web-{E18B189C-EB14-CE16-B126-C623CE27B49F}" dt="2021-09-29T02:27:26.280" v="57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E18B189C-EB14-CE16-B126-C623CE27B49F}" dt="2021-09-29T02:27:26.280" v="57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3938164F-63EB-85FF-EA3F-AAE3EF64FB24}"/>
    <pc:docChg chg="modSld">
      <pc:chgData name="簡珮倫(Karan Chien)" userId="S::1902009@iisigroup.com::074ca67a-4f71-4edb-9ad4-a60425c5e00b" providerId="AD" clId="Web-{3938164F-63EB-85FF-EA3F-AAE3EF64FB24}" dt="2021-10-19T03:54:14.389" v="22"/>
      <pc:docMkLst>
        <pc:docMk/>
      </pc:docMkLst>
      <pc:sldChg chg="modSp">
        <pc:chgData name="簡珮倫(Karan Chien)" userId="S::1902009@iisigroup.com::074ca67a-4f71-4edb-9ad4-a60425c5e00b" providerId="AD" clId="Web-{3938164F-63EB-85FF-EA3F-AAE3EF64FB24}" dt="2021-10-19T03:54:14.389" v="22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3938164F-63EB-85FF-EA3F-AAE3EF64FB24}" dt="2021-10-19T03:54:14.389" v="22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2021/10/25)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</a:t>
            </a:r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第二層</a:t>
            </a:r>
          </a:p>
          <a:p>
            <a:pPr lvl="2"/>
            <a:r>
              <a:rPr lang="zh-TW" altLang="en-US"/>
              <a:t> 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71950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zh-TW" altLang="en-US" sz="1000" b="0" i="0" u="none" strike="noStrike" kern="0" noProof="0">
                          <a:solidFill>
                            <a:srgbClr val="C00000"/>
                          </a:solidFill>
                        </a:rPr>
                        <a:t>含每站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/>
              <a:t>；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/>
              <a:t>；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(3/7)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61337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(4/7)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(5/7)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來源單位：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-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(6/7)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(7/7)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2123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b="0" i="0" u="none" strike="noStrike" kern="1200" noProof="0">
                          <a:solidFill>
                            <a:schemeClr val="tx1"/>
                          </a:solidFill>
                          <a:latin typeface="Arial"/>
                          <a:ea typeface="MS Gothic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DBC4A4-B43C-4FEC-BC0D-1A85B2857A0C}">
  <ds:schemaRefs>
    <ds:schemaRef ds:uri="1355e568-b629-494a-b444-4d5dfc55a281"/>
    <ds:schemaRef ds:uri="89cf3997-e9ea-4731-a3ec-f83abc6192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355e568-b629-494a-b444-4d5dfc55a281"/>
    <ds:schemaRef ds:uri="89cf3997-e9ea-4731-a3ec-f83abc6192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2745</Words>
  <Application>Microsoft Office PowerPoint</Application>
  <PresentationFormat>寬螢幕</PresentationFormat>
  <Paragraphs>1785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</cp:revision>
  <cp:lastPrinted>2016-07-05T03:49:03Z</cp:lastPrinted>
  <dcterms:created xsi:type="dcterms:W3CDTF">2016-05-05T01:50:01Z</dcterms:created>
  <dcterms:modified xsi:type="dcterms:W3CDTF">2021-10-21T02:29:34Z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