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100" d="100"/>
          <a:sy n="100" d="100"/>
        </p:scale>
        <p:origin x="9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2021/02/22)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751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810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11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4648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6427113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7302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2534</Words>
  <Application>Microsoft Office PowerPoint</Application>
  <PresentationFormat>寬螢幕</PresentationFormat>
  <Paragraphs>1707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簡珮倫(Karan Chien)</cp:lastModifiedBy>
  <cp:revision>426</cp:revision>
  <cp:lastPrinted>2016-07-05T03:49:03Z</cp:lastPrinted>
  <dcterms:created xsi:type="dcterms:W3CDTF">2016-05-05T01:50:01Z</dcterms:created>
  <dcterms:modified xsi:type="dcterms:W3CDTF">2021-02-22T04:28:37Z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