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2020/06/11)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9868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68670"/>
              </p:ext>
            </p:extLst>
          </p:nvPr>
        </p:nvGraphicFramePr>
        <p:xfrm>
          <a:off x="1358595" y="1016774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17228"/>
              </p:ext>
            </p:extLst>
          </p:nvPr>
        </p:nvGraphicFramePr>
        <p:xfrm>
          <a:off x="1046534" y="3258183"/>
          <a:ext cx="11057031" cy="33907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483545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455" y="79171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499401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75360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355e568-b629-494a-b444-4d5dfc55a281"/>
    <ds:schemaRef ds:uri="89cf3997-e9ea-4731-a3ec-f83abc6192e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1786</Words>
  <Application>Microsoft Office PowerPoint</Application>
  <PresentationFormat>寬螢幕</PresentationFormat>
  <Paragraphs>1144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392</cp:revision>
  <cp:lastPrinted>2016-07-05T03:49:03Z</cp:lastPrinted>
  <dcterms:created xsi:type="dcterms:W3CDTF">2016-05-05T01:50:01Z</dcterms:created>
  <dcterms:modified xsi:type="dcterms:W3CDTF">2020-06-10T06:17:04Z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