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62" r:id="rId7"/>
    <p:sldId id="266" r:id="rId8"/>
    <p:sldId id="261" r:id="rId9"/>
    <p:sldId id="263" r:id="rId10"/>
    <p:sldId id="265" r:id="rId11"/>
    <p:sldId id="258" r:id="rId12"/>
    <p:sldId id="259" r:id="rId13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3B79F-D0DC-0000-842C-D19FA8078A01}" v="36" dt="2021-03-24T02:28:01.919"/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57" d="100"/>
          <a:sy n="57" d="100"/>
        </p:scale>
        <p:origin x="932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1243B79F-D0DC-0000-842C-D19FA8078A01}"/>
    <pc:docChg chg="modSld">
      <pc:chgData name="簡珮倫(Karan Chien)" userId="S::1902009@iisigroup.com::074ca67a-4f71-4edb-9ad4-a60425c5e00b" providerId="AD" clId="Web-{1243B79F-D0DC-0000-842C-D19FA8078A01}" dt="2021-03-24T02:27:55.919" v="23"/>
      <pc:docMkLst>
        <pc:docMk/>
      </pc:docMkLst>
      <pc:sldChg chg="modSp">
        <pc:chgData name="簡珮倫(Karan Chien)" userId="S::1902009@iisigroup.com::074ca67a-4f71-4edb-9ad4-a60425c5e00b" providerId="AD" clId="Web-{1243B79F-D0DC-0000-842C-D19FA8078A01}" dt="2021-03-24T02:27:55.919" v="23"/>
        <pc:sldMkLst>
          <pc:docMk/>
          <pc:sldMk cId="1517773687" sldId="267"/>
        </pc:sldMkLst>
        <pc:graphicFrameChg chg="mod modGraphic">
          <ac:chgData name="簡珮倫(Karan Chien)" userId="S::1902009@iisigroup.com::074ca67a-4f71-4edb-9ad4-a60425c5e00b" providerId="AD" clId="Web-{1243B79F-D0DC-0000-842C-D19FA8078A01}" dt="2021-03-24T02:27:55.919" v="23"/>
          <ac:graphicFrameMkLst>
            <pc:docMk/>
            <pc:sldMk cId="1517773687" sldId="267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59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975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9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2021/03/24)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448661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151777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468109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0" lang="en-US" altLang="zh-TW" sz="14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5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21166"/>
              </p:ext>
            </p:extLst>
          </p:nvPr>
        </p:nvGraphicFramePr>
        <p:xfrm>
          <a:off x="1438982" y="2242669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09921" y="4610081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94648"/>
              </p:ext>
            </p:extLst>
          </p:nvPr>
        </p:nvGraphicFramePr>
        <p:xfrm>
          <a:off x="977818" y="2072479"/>
          <a:ext cx="11057031" cy="4192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台中捷運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28306" y="6427113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37302"/>
              </p:ext>
            </p:extLst>
          </p:nvPr>
        </p:nvGraphicFramePr>
        <p:xfrm>
          <a:off x="2052638" y="981191"/>
          <a:ext cx="5976810" cy="360195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3920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5098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0264216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43066"/>
              </p:ext>
            </p:extLst>
          </p:nvPr>
        </p:nvGraphicFramePr>
        <p:xfrm>
          <a:off x="2044375" y="4673629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409948" y="4324264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5902"/>
              </p:ext>
            </p:extLst>
          </p:nvPr>
        </p:nvGraphicFramePr>
        <p:xfrm>
          <a:off x="1703512" y="4198673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404150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33760"/>
              </p:ext>
            </p:extLst>
          </p:nvPr>
        </p:nvGraphicFramePr>
        <p:xfrm>
          <a:off x="1703512" y="1818103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2214223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3206804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(7/7)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64247"/>
              </p:ext>
            </p:extLst>
          </p:nvPr>
        </p:nvGraphicFramePr>
        <p:xfrm>
          <a:off x="1459655" y="1198544"/>
          <a:ext cx="7785173" cy="5046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357048" y="38377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8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323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629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B37E75-643A-4010-AC03-023EC1448CFC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1355e568-b629-494a-b444-4d5dfc55a281"/>
    <ds:schemaRef ds:uri="http://purl.org/dc/elements/1.1/"/>
    <ds:schemaRef ds:uri="http://schemas.microsoft.com/office/infopath/2007/PartnerControls"/>
    <ds:schemaRef ds:uri="89cf3997-e9ea-4731-a3ec-f83abc6192e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2534</Words>
  <Application>Microsoft Office PowerPoint</Application>
  <PresentationFormat>寬螢幕</PresentationFormat>
  <Paragraphs>1707</Paragraphs>
  <Slides>9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Karan Chien</cp:lastModifiedBy>
  <cp:revision>433</cp:revision>
  <cp:lastPrinted>2016-07-05T03:49:03Z</cp:lastPrinted>
  <dcterms:created xsi:type="dcterms:W3CDTF">2016-05-05T01:50:01Z</dcterms:created>
  <dcterms:modified xsi:type="dcterms:W3CDTF">2021-03-24T02:31:16Z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