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62" r:id="rId7"/>
    <p:sldId id="261" r:id="rId8"/>
    <p:sldId id="263" r:id="rId9"/>
    <p:sldId id="265" r:id="rId10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5FD5D-F90E-6E78-BA64-FCB31915EAF7}" v="6" dt="2020-07-19T06:57:39.288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13" autoAdjust="0"/>
    <p:restoredTop sz="86375" autoAdjust="0"/>
  </p:normalViewPr>
  <p:slideViewPr>
    <p:cSldViewPr snapToGrid="0">
      <p:cViewPr varScale="1">
        <p:scale>
          <a:sx n="89" d="100"/>
          <a:sy n="89" d="100"/>
        </p:scale>
        <p:origin x="446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57F5FD5D-F90E-6E78-BA64-FCB31915EAF7}"/>
    <pc:docChg chg="modSld">
      <pc:chgData name="簡珮倫(Karan Chien)" userId="S::1902009@iisigroup.com::074ca67a-4f71-4edb-9ad4-a60425c5e00b" providerId="AD" clId="Web-{57F5FD5D-F90E-6E78-BA64-FCB31915EAF7}" dt="2020-07-19T06:57:24.414" v="3"/>
      <pc:docMkLst>
        <pc:docMk/>
      </pc:docMkLst>
      <pc:sldChg chg="modSp">
        <pc:chgData name="簡珮倫(Karan Chien)" userId="S::1902009@iisigroup.com::074ca67a-4f71-4edb-9ad4-a60425c5e00b" providerId="AD" clId="Web-{57F5FD5D-F90E-6E78-BA64-FCB31915EAF7}" dt="2020-07-19T06:57:24.414" v="3"/>
        <pc:sldMkLst>
          <pc:docMk/>
          <pc:sldMk cId="1491709353" sldId="259"/>
        </pc:sldMkLst>
        <pc:graphicFrameChg chg="mod modGraphic">
          <ac:chgData name="簡珮倫(Karan Chien)" userId="S::1902009@iisigroup.com::074ca67a-4f71-4edb-9ad4-a60425c5e00b" providerId="AD" clId="Web-{57F5FD5D-F90E-6E78-BA64-FCB31915EAF7}" dt="2020-07-19T06:57:24.414" v="3"/>
          <ac:graphicFrameMkLst>
            <pc:docMk/>
            <pc:sldMk cId="1491709353" sldId="259"/>
            <ac:graphicFrameMk id="8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2020/07/15)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94107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72947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68670"/>
              </p:ext>
            </p:extLst>
          </p:nvPr>
        </p:nvGraphicFramePr>
        <p:xfrm>
          <a:off x="1358595" y="1016774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63820"/>
              </p:ext>
            </p:extLst>
          </p:nvPr>
        </p:nvGraphicFramePr>
        <p:xfrm>
          <a:off x="1046534" y="3258183"/>
          <a:ext cx="11057031" cy="339070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846" y="3483545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97022" y="6607231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97455" y="791711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76846" y="1499401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375360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:a16="http://schemas.microsoft.com/office/drawing/2014/main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43062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B37E75-643A-4010-AC03-023EC1448CFC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1355e568-b629-494a-b444-4d5dfc55a281"/>
    <ds:schemaRef ds:uri="89cf3997-e9ea-4731-a3ec-f83abc6192e4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1786</Words>
  <Application>Microsoft Office PowerPoint</Application>
  <PresentationFormat>寬螢幕</PresentationFormat>
  <Paragraphs>1144</Paragraphs>
  <Slides>6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顏吉男(Randy Yen)</cp:lastModifiedBy>
  <cp:revision>397</cp:revision>
  <cp:lastPrinted>2016-07-05T03:49:03Z</cp:lastPrinted>
  <dcterms:created xsi:type="dcterms:W3CDTF">2016-05-05T01:50:01Z</dcterms:created>
  <dcterms:modified xsi:type="dcterms:W3CDTF">2020-07-19T06:57:40Z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