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0988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10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64372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30018" y="5454743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5403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2550</Words>
  <Application>Microsoft Office PowerPoint</Application>
  <PresentationFormat>寬螢幕</PresentationFormat>
  <Paragraphs>1719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441</cp:revision>
  <cp:lastPrinted>2016-07-05T03:49:03Z</cp:lastPrinted>
  <dcterms:created xsi:type="dcterms:W3CDTF">2016-05-05T01:50:01Z</dcterms:created>
  <dcterms:modified xsi:type="dcterms:W3CDTF">2021-06-10T02:10:43Z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