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2019/06/24)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5160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89072"/>
              </p:ext>
            </p:extLst>
          </p:nvPr>
        </p:nvGraphicFramePr>
        <p:xfrm>
          <a:off x="1358595" y="1407331"/>
          <a:ext cx="10432909" cy="2107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val="3393601540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val="3679918837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897207107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482035779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3678108844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1513467911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3474974294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739021416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876172250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3644493182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9379"/>
              </p:ext>
            </p:extLst>
          </p:nvPr>
        </p:nvGraphicFramePr>
        <p:xfrm>
          <a:off x="1046533" y="3842526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842526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51679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02154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84421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1731</Words>
  <Application>Microsoft Office PowerPoint</Application>
  <PresentationFormat>Widescreen</PresentationFormat>
  <Paragraphs>1097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預設簡報設計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370</cp:revision>
  <cp:lastPrinted>2016-07-05T03:49:03Z</cp:lastPrinted>
  <dcterms:created xsi:type="dcterms:W3CDTF">2016-05-05T01:50:01Z</dcterms:created>
  <dcterms:modified xsi:type="dcterms:W3CDTF">2019-06-28T02:11:52Z</dcterms:modified>
</cp:coreProperties>
</file>