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2020/12/15)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1816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5356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24437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16701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46361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1355e568-b629-494a-b444-4d5dfc55a28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89cf3997-e9ea-4731-a3ec-f83abc6192e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2525</Words>
  <Application>Microsoft Office PowerPoint</Application>
  <PresentationFormat>寬螢幕</PresentationFormat>
  <Paragraphs>1697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415</cp:revision>
  <cp:lastPrinted>2016-07-05T03:49:03Z</cp:lastPrinted>
  <dcterms:created xsi:type="dcterms:W3CDTF">2016-05-05T01:50:01Z</dcterms:created>
  <dcterms:modified xsi:type="dcterms:W3CDTF">2020-12-15T04:06:07Z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