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2021/05/17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0988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5403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2534</Words>
  <Application>Microsoft Office PowerPoint</Application>
  <PresentationFormat>寬螢幕</PresentationFormat>
  <Paragraphs>1707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438</cp:revision>
  <cp:lastPrinted>2016-07-05T03:49:03Z</cp:lastPrinted>
  <dcterms:created xsi:type="dcterms:W3CDTF">2016-05-05T01:50:01Z</dcterms:created>
  <dcterms:modified xsi:type="dcterms:W3CDTF">2021-05-11T09:47:31Z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