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99" d="100"/>
          <a:sy n="99" d="100"/>
        </p:scale>
        <p:origin x="9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2021/04/27)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0988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464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55e568-b629-494a-b444-4d5dfc55a281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2534</Words>
  <Application>Microsoft Office PowerPoint</Application>
  <PresentationFormat>寬螢幕</PresentationFormat>
  <Paragraphs>1707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436</cp:revision>
  <cp:lastPrinted>2016-07-05T03:49:03Z</cp:lastPrinted>
  <dcterms:created xsi:type="dcterms:W3CDTF">2016-05-05T01:50:01Z</dcterms:created>
  <dcterms:modified xsi:type="dcterms:W3CDTF">2021-04-27T02:59:21Z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