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285F2-89A2-C16A-F4E2-7976B1C5CF9E}" v="34" dt="2021-09-27T08:25:13.229"/>
    <p1510:client id="{1243B79F-D0DC-0000-842C-D19FA8078A01}" v="36" dt="2021-03-24T02:28:01.919"/>
    <p1510:client id="{3938164F-63EB-85FF-EA3F-AAE3EF64FB24}" v="35" dt="2021-10-19T03:54:17.123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  <p1510:client id="{E18B189C-EB14-CE16-B126-C623CE27B49F}" v="58" dt="2021-09-29T02:27:26.2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奕劭(Crawford Wu)" userId="S::2004004@iisigroup.com::1f50b2dc-7605-4771-820c-98f0740554b4" providerId="AD" clId="Web-{0BB285F2-89A2-C16A-F4E2-7976B1C5CF9E}"/>
    <pc:docChg chg="modSld">
      <pc:chgData name="吳奕劭(Crawford Wu)" userId="S::2004004@iisigroup.com::1f50b2dc-7605-4771-820c-98f0740554b4" providerId="AD" clId="Web-{0BB285F2-89A2-C16A-F4E2-7976B1C5CF9E}" dt="2021-09-27T08:25:13.229" v="29"/>
      <pc:docMkLst>
        <pc:docMk/>
      </pc:docMkLst>
      <pc:sldChg chg="modSp">
        <pc:chgData name="吳奕劭(Crawford Wu)" userId="S::2004004@iisigroup.com::1f50b2dc-7605-4771-820c-98f0740554b4" providerId="AD" clId="Web-{0BB285F2-89A2-C16A-F4E2-7976B1C5CF9E}" dt="2021-09-27T08:25:13.229" v="29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0BB285F2-89A2-C16A-F4E2-7976B1C5CF9E}" dt="2021-09-27T08:25:13.229" v="29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  <pc:docChgLst>
    <pc:chgData name="吳奕劭(Crawford Wu)" userId="S::2004004@iisigroup.com::1f50b2dc-7605-4771-820c-98f0740554b4" providerId="AD" clId="Web-{E18B189C-EB14-CE16-B126-C623CE27B49F}"/>
    <pc:docChg chg="modSld">
      <pc:chgData name="吳奕劭(Crawford Wu)" userId="S::2004004@iisigroup.com::1f50b2dc-7605-4771-820c-98f0740554b4" providerId="AD" clId="Web-{E18B189C-EB14-CE16-B126-C623CE27B49F}" dt="2021-09-29T02:27:26.280" v="57"/>
      <pc:docMkLst>
        <pc:docMk/>
      </pc:docMkLst>
      <pc:sldChg chg="modSp">
        <pc:chgData name="吳奕劭(Crawford Wu)" userId="S::2004004@iisigroup.com::1f50b2dc-7605-4771-820c-98f0740554b4" providerId="AD" clId="Web-{E18B189C-EB14-CE16-B126-C623CE27B49F}" dt="2021-09-29T02:27:26.280" v="57"/>
        <pc:sldMkLst>
          <pc:docMk/>
          <pc:sldMk cId="695014777" sldId="265"/>
        </pc:sldMkLst>
        <pc:graphicFrameChg chg="mod modGraphic">
          <ac:chgData name="吳奕劭(Crawford Wu)" userId="S::2004004@iisigroup.com::1f50b2dc-7605-4771-820c-98f0740554b4" providerId="AD" clId="Web-{E18B189C-EB14-CE16-B126-C623CE27B49F}" dt="2021-09-29T02:27:26.280" v="57"/>
          <ac:graphicFrameMkLst>
            <pc:docMk/>
            <pc:sldMk cId="695014777" sldId="265"/>
            <ac:graphicFrameMk id="12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3938164F-63EB-85FF-EA3F-AAE3EF64FB24}"/>
    <pc:docChg chg="modSld">
      <pc:chgData name="簡珮倫(Karan Chien)" userId="S::1902009@iisigroup.com::074ca67a-4f71-4edb-9ad4-a60425c5e00b" providerId="AD" clId="Web-{3938164F-63EB-85FF-EA3F-AAE3EF64FB24}" dt="2021-10-19T03:54:14.389" v="22"/>
      <pc:docMkLst>
        <pc:docMk/>
      </pc:docMkLst>
      <pc:sldChg chg="modSp">
        <pc:chgData name="簡珮倫(Karan Chien)" userId="S::1902009@iisigroup.com::074ca67a-4f71-4edb-9ad4-a60425c5e00b" providerId="AD" clId="Web-{3938164F-63EB-85FF-EA3F-AAE3EF64FB24}" dt="2021-10-19T03:54:14.389" v="22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3938164F-63EB-85FF-EA3F-AAE3EF64FB24}" dt="2021-10-19T03:54:14.389" v="22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2022/01/12)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 </a:t>
            </a:r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 第二層</a:t>
            </a:r>
          </a:p>
          <a:p>
            <a:pPr lvl="2"/>
            <a:r>
              <a:rPr lang="zh-TW" altLang="en-US"/>
              <a:t> 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95044"/>
              </p:ext>
            </p:extLst>
          </p:nvPr>
        </p:nvGraphicFramePr>
        <p:xfrm>
          <a:off x="1258873" y="1058319"/>
          <a:ext cx="10933135" cy="5215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83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83334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31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5095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9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0" i="0" u="none" strike="noStrike" kern="0" noProof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en-US" sz="1200" b="0" i="0" u="none" strike="noStrike" kern="0" noProof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  <a:p>
                      <a:pPr algn="ctr"/>
                      <a:r>
                        <a:rPr lang="zh-TW" altLang="en-US" sz="1000" b="0" i="0" u="none" strike="noStrike" kern="0" noProof="0">
                          <a:solidFill>
                            <a:srgbClr val="C00000"/>
                          </a:solidFill>
                        </a:rPr>
                        <a:t>含每站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54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194" y="6328232"/>
            <a:ext cx="7556689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 dirty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 dirty="0"/>
              <a:t>：已上架</a:t>
            </a:r>
            <a:r>
              <a:rPr lang="en-US" altLang="zh-TW" sz="1100" kern="0" dirty="0"/>
              <a:t>(</a:t>
            </a:r>
            <a:r>
              <a:rPr lang="zh-TW" altLang="en-US" sz="1100" kern="0" dirty="0"/>
              <a:t>非自動化介接供應</a:t>
            </a:r>
            <a:r>
              <a:rPr lang="en-US" altLang="zh-TW" sz="1100" kern="0" dirty="0"/>
              <a:t>)</a:t>
            </a:r>
            <a:r>
              <a:rPr lang="zh-TW" altLang="en-US" sz="1100" kern="0" dirty="0"/>
              <a:t>；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 dirty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06867"/>
              </p:ext>
            </p:extLst>
          </p:nvPr>
        </p:nvGraphicFramePr>
        <p:xfrm>
          <a:off x="1258883" y="962636"/>
          <a:ext cx="10933142" cy="5335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616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79597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</a:tblGrid>
              <a:tr h="288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8219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zh-TW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網路拓撲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97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kumimoji="0" lang="en-US" altLang="zh-TW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站別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816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61358" y="6369268"/>
            <a:ext cx="675709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/>
              <a:t>；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22278"/>
              </p:ext>
            </p:extLst>
          </p:nvPr>
        </p:nvGraphicFramePr>
        <p:xfrm>
          <a:off x="1438982" y="2242669"/>
          <a:ext cx="10432910" cy="303636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40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1118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90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阿里山小火車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349571" y="5480468"/>
            <a:ext cx="7071360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：為今年度上架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14347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阿里山小火車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(3/7)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661337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en-US" altLang="zh-TW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latin typeface="微軟正黑"/>
                          <a:cs typeface="Times New Roman" panose="02020603050405020304" pitchFamily="18" charset="0"/>
                        </a:rPr>
                        <a:t>◆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988969" y="6298508"/>
            <a:ext cx="829957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1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</a:t>
            </a:r>
            <a:r>
              <a:rPr lang="en-US" altLang="zh-TW" sz="1100" kern="0">
                <a:latin typeface="微軟正黑"/>
                <a:cs typeface="Times New Roman" panose="02020603050405020304" pitchFamily="18" charset="0"/>
              </a:rPr>
              <a:t> ◆</a:t>
            </a:r>
            <a:r>
              <a:rPr lang="zh-TW" altLang="en-US" sz="1100" kern="0"/>
              <a:t>：已上架</a:t>
            </a:r>
            <a:r>
              <a:rPr lang="en-US" altLang="zh-TW" sz="1100" kern="0"/>
              <a:t>(</a:t>
            </a:r>
            <a:r>
              <a:rPr lang="zh-TW" altLang="en-US" sz="1100" kern="0"/>
              <a:t>非自動化介接供應</a:t>
            </a:r>
            <a:r>
              <a:rPr lang="en-US" altLang="zh-TW" sz="1100" kern="0"/>
              <a:t>)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；○：尚未提供；◎：已提供，尚未上架；</a:t>
            </a:r>
            <a:endParaRPr lang="en-US" altLang="zh-TW" sz="11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－：無此項資料；△：無提供但可從其他資料運算出來； </a:t>
            </a:r>
            <a:r>
              <a:rPr lang="zh-TW" altLang="en-US" sz="1100" b="1" kern="0">
                <a:solidFill>
                  <a:srgbClr val="FF0000"/>
                </a:solidFill>
                <a:latin typeface="+mj-ea"/>
                <a:ea typeface="+mj-ea"/>
              </a:rPr>
              <a:t>紅色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(4/7)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58787"/>
              </p:ext>
            </p:extLst>
          </p:nvPr>
        </p:nvGraphicFramePr>
        <p:xfrm>
          <a:off x="2052638" y="1148593"/>
          <a:ext cx="5976810" cy="33509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1557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33493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>
                          <a:solidFill>
                            <a:srgbClr val="FF0000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334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(5/7)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11460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來源單位：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營建署</a:t>
                      </a:r>
                      <a:endParaRPr lang="en-US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-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077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(6/7)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59468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  <p:sp>
        <p:nvSpPr>
          <p:cNvPr id="12" name="矩形 11"/>
          <p:cNvSpPr/>
          <p:nvPr/>
        </p:nvSpPr>
        <p:spPr>
          <a:xfrm>
            <a:off x="7420488" y="3747622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(7/7)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2123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solidFill>
                            <a:schemeClr val="tx1"/>
                          </a:solidFill>
                          <a:latin typeface="Arial"/>
                          <a:ea typeface="+mn-ea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200" b="0" i="0" u="none" strike="noStrike" kern="1200" noProof="0">
                          <a:solidFill>
                            <a:schemeClr val="tx1"/>
                          </a:solidFill>
                          <a:latin typeface="Arial"/>
                          <a:ea typeface="MS Gothic"/>
                        </a:rPr>
                        <a:t>○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TW" altLang="en-US" sz="1200" b="0" i="0" u="none" strike="noStrike" kern="0" noProof="0">
                          <a:latin typeface="MS Gothic"/>
                          <a:ea typeface="MS Gothic"/>
                        </a:rPr>
                        <a:t>◎</a:t>
                      </a:r>
                      <a:endParaRPr lang="zh-TW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sz="1200" b="0" i="0" u="none" strike="noStrike" kern="1200" noProof="0">
                          <a:latin typeface="MS Gothic"/>
                          <a:ea typeface="MS Gothic"/>
                        </a:rPr>
                        <a:t>●</a:t>
                      </a:r>
                      <a:endParaRPr lang="zh-TW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377184" y="1198544"/>
            <a:ext cx="2746505" cy="22159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(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自動化介接</a:t>
            </a:r>
            <a:r>
              <a:rPr lang="en-US" altLang="zh-TW" sz="1200" kern="0">
                <a:solidFill>
                  <a:sysClr val="windowText" lastClr="000000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200" kern="0">
                <a:latin typeface="微軟正黑"/>
                <a:cs typeface="Times New Roman" panose="02020603050405020304" pitchFamily="18" charset="0"/>
              </a:rPr>
              <a:t>◆</a:t>
            </a:r>
            <a:r>
              <a:rPr lang="zh-TW" altLang="en-US" sz="1200" kern="0"/>
              <a:t>：已上架</a:t>
            </a:r>
            <a:r>
              <a:rPr lang="en-US" altLang="zh-TW" sz="1200" kern="0"/>
              <a:t>(</a:t>
            </a:r>
            <a:r>
              <a:rPr lang="zh-TW" altLang="en-US" sz="1200" kern="0"/>
              <a:t>非自動化介接供應</a:t>
            </a:r>
            <a:r>
              <a:rPr lang="en-US" altLang="zh-TW" sz="1200" kern="0"/>
              <a:t>)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kern="0">
                <a:solidFill>
                  <a:srgbClr val="C00000"/>
                </a:solidFill>
                <a:latin typeface="+mj-ea"/>
                <a:ea typeface="+mj-ea"/>
              </a:rPr>
              <a:t>紅色</a:t>
            </a:r>
            <a:r>
              <a:rPr lang="zh-TW" altLang="en-US" sz="1200" kern="0">
                <a:solidFill>
                  <a:sysClr val="windowText" lastClr="000000"/>
                </a:solidFill>
                <a:latin typeface="+mj-ea"/>
                <a:ea typeface="+mj-ea"/>
              </a:rPr>
              <a:t>：今年度上架</a:t>
            </a:r>
          </a:p>
          <a:p>
            <a:endParaRPr lang="zh-TW" altLang="en-US" sz="12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(1/7)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/>
                        <a:t>●</a:t>
                      </a:r>
                      <a:endParaRPr lang="zh-TW" altLang="en-US" sz="12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>
                <a:solidFill>
                  <a:srgbClr val="002060"/>
                </a:solidFill>
              </a:rPr>
              <a:t>(2/7)</a:t>
            </a:r>
            <a:endParaRPr lang="zh-TW" altLang="en-US" sz="4400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6" ma:contentTypeDescription="建立新的文件。" ma:contentTypeScope="" ma:versionID="a3c832b557a2553d212cf3b57b261fc4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ff82a51a66159898ab7fd047459018d7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DBC4A4-B43C-4FEC-BC0D-1A85B2857A0C}">
  <ds:schemaRefs>
    <ds:schemaRef ds:uri="1355e568-b629-494a-b444-4d5dfc55a281"/>
    <ds:schemaRef ds:uri="89cf3997-e9ea-4731-a3ec-f83abc6192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B37E75-643A-4010-AC03-023EC1448CF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355e568-b629-494a-b444-4d5dfc55a281"/>
    <ds:schemaRef ds:uri="http://purl.org/dc/terms/"/>
    <ds:schemaRef ds:uri="http://purl.org/dc/dcmitype/"/>
    <ds:schemaRef ds:uri="http://schemas.openxmlformats.org/package/2006/metadata/core-properties"/>
    <ds:schemaRef ds:uri="89cf3997-e9ea-4731-a3ec-f83abc6192e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2745</Words>
  <Application>Microsoft Office PowerPoint</Application>
  <PresentationFormat>寬螢幕</PresentationFormat>
  <Paragraphs>1785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MS Gothic</vt:lpstr>
      <vt:lpstr>華康中黑體</vt:lpstr>
      <vt:lpstr>華康中圓體(P)</vt:lpstr>
      <vt:lpstr>微軟正黑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5</cp:revision>
  <cp:lastPrinted>2016-07-05T03:49:03Z</cp:lastPrinted>
  <dcterms:created xsi:type="dcterms:W3CDTF">2016-05-05T01:50:01Z</dcterms:created>
  <dcterms:modified xsi:type="dcterms:W3CDTF">2022-01-14T04:41:20Z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