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2" r:id="rId4"/>
    <p:sldId id="261" r:id="rId5"/>
    <p:sldId id="263" r:id="rId6"/>
    <p:sldId id="265" r:id="rId7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57" d="100"/>
          <a:sy n="57" d="100"/>
        </p:scale>
        <p:origin x="932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翊芬(Fenny Wang)" userId="S::1609011@iisigroup.com::dc56562d-6eef-4f41-a3a4-cbfdb18cf492" providerId="AD" clId="Web-{05A95F08-E799-36AD-57BB-822EA5304121}"/>
    <pc:docChg chg="modSld">
      <pc:chgData name="王翊芬(Fenny Wang)" userId="S::1609011@iisigroup.com::dc56562d-6eef-4f41-a3a4-cbfdb18cf492" providerId="AD" clId="Web-{05A95F08-E799-36AD-57BB-822EA5304121}" dt="2019-03-03T13:08:52.830" v="0" actId="1076"/>
      <pc:docMkLst>
        <pc:docMk/>
      </pc:docMkLst>
      <pc:sldChg chg="modSp">
        <pc:chgData name="王翊芬(Fenny Wang)" userId="S::1609011@iisigroup.com::dc56562d-6eef-4f41-a3a4-cbfdb18cf492" providerId="AD" clId="Web-{05A95F08-E799-36AD-57BB-822EA5304121}" dt="2019-03-03T13:08:52.830" v="0" actId="1076"/>
        <pc:sldMkLst>
          <pc:docMk/>
          <pc:sldMk cId="1346664182" sldId="262"/>
        </pc:sldMkLst>
        <pc:graphicFrameChg chg="mod">
          <ac:chgData name="王翊芬(Fenny Wang)" userId="S::1609011@iisigroup.com::dc56562d-6eef-4f41-a3a4-cbfdb18cf492" providerId="AD" clId="Web-{05A95F08-E799-36AD-57BB-822EA5304121}" dt="2019-03-03T13:08:52.830" v="0" actId="1076"/>
          <ac:graphicFrameMkLst>
            <pc:docMk/>
            <pc:sldMk cId="1346664182" sldId="262"/>
            <ac:graphicFrameMk id="10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2019/6/24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2019/06/24)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0177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:a16="http://schemas.microsoft.com/office/drawing/2014/main" xmlns="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 smtClean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◎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38097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站名碼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189072"/>
              </p:ext>
            </p:extLst>
          </p:nvPr>
        </p:nvGraphicFramePr>
        <p:xfrm>
          <a:off x="1358595" y="1407331"/>
          <a:ext cx="10432909" cy="210719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72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91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9135">
                  <a:extLst>
                    <a:ext uri="{9D8B030D-6E8A-4147-A177-3AD203B41FA5}">
                      <a16:colId xmlns:a16="http://schemas.microsoft.com/office/drawing/2014/main" xmlns="" val="3393601540"/>
                    </a:ext>
                  </a:extLst>
                </a:gridCol>
                <a:gridCol w="589135">
                  <a:extLst>
                    <a:ext uri="{9D8B030D-6E8A-4147-A177-3AD203B41FA5}">
                      <a16:colId xmlns:a16="http://schemas.microsoft.com/office/drawing/2014/main" xmlns="" val="3679918837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897207107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482035779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3678108844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1513467911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3474974294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739021416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876172250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3644493182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570591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59379"/>
              </p:ext>
            </p:extLst>
          </p:nvPr>
        </p:nvGraphicFramePr>
        <p:xfrm>
          <a:off x="1046533" y="3842526"/>
          <a:ext cx="11057031" cy="25888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:a16="http://schemas.microsoft.com/office/drawing/2014/main" xmlns="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:a16="http://schemas.microsoft.com/office/drawing/2014/main" xmlns="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:a16="http://schemas.microsoft.com/office/drawing/2014/main" xmlns="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:a16="http://schemas.microsoft.com/office/drawing/2014/main" xmlns="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76846" y="3842526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97022" y="651679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9776" y="3502154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76846" y="1753384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151796" y="74184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:a16="http://schemas.microsoft.com/office/drawing/2014/main" xmlns="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:a16="http://schemas.microsoft.com/office/drawing/2014/main" xmlns="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:a16="http://schemas.microsoft.com/office/drawing/2014/main" xmlns="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:a16="http://schemas.microsoft.com/office/drawing/2014/main" xmlns="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84421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1731</Words>
  <Application>Microsoft Office PowerPoint</Application>
  <PresentationFormat>寬螢幕</PresentationFormat>
  <Paragraphs>1097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359</cp:revision>
  <cp:lastPrinted>2016-07-05T03:49:03Z</cp:lastPrinted>
  <dcterms:created xsi:type="dcterms:W3CDTF">2016-05-05T01:50:01Z</dcterms:created>
  <dcterms:modified xsi:type="dcterms:W3CDTF">2019-06-24T02:39:23Z</dcterms:modified>
</cp:coreProperties>
</file>