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2021/07/12)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8519"/>
              </p:ext>
            </p:extLst>
          </p:nvPr>
        </p:nvGraphicFramePr>
        <p:xfrm>
          <a:off x="1431194" y="1058319"/>
          <a:ext cx="10519813" cy="52004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14457"/>
              </p:ext>
            </p:extLst>
          </p:nvPr>
        </p:nvGraphicFramePr>
        <p:xfrm>
          <a:off x="1461358" y="962636"/>
          <a:ext cx="10435112" cy="52958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09903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5403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82823"/>
              </p:ext>
            </p:extLst>
          </p:nvPr>
        </p:nvGraphicFramePr>
        <p:xfrm>
          <a:off x="2052638" y="1148593"/>
          <a:ext cx="5976810" cy="33509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DBC4A4-B43C-4FEC-BC0D-1A85B2857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2675</Words>
  <Application>Microsoft Office PowerPoint</Application>
  <PresentationFormat>寬螢幕</PresentationFormat>
  <Paragraphs>1724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450</cp:revision>
  <cp:lastPrinted>2016-07-05T03:49:03Z</cp:lastPrinted>
  <dcterms:created xsi:type="dcterms:W3CDTF">2016-05-05T01:50:01Z</dcterms:created>
  <dcterms:modified xsi:type="dcterms:W3CDTF">2021-07-12T07:54:30Z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