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2" r:id="rId4"/>
    <p:sldId id="261" r:id="rId5"/>
    <p:sldId id="263" r:id="rId6"/>
    <p:sldId id="265" r:id="rId7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 varScale="1">
        <p:scale>
          <a:sx n="76" d="100"/>
          <a:sy n="76" d="100"/>
        </p:scale>
        <p:origin x="926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2019/11/21)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7277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站名碼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982535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站名碼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56507"/>
              </p:ext>
            </p:extLst>
          </p:nvPr>
        </p:nvGraphicFramePr>
        <p:xfrm>
          <a:off x="1358595" y="1407331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514332"/>
                <a:gridCol w="514332"/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8001"/>
              </p:ext>
            </p:extLst>
          </p:nvPr>
        </p:nvGraphicFramePr>
        <p:xfrm>
          <a:off x="1046533" y="3932958"/>
          <a:ext cx="11057031" cy="258883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="" xmlns:a16="http://schemas.microsoft.com/office/drawing/2014/main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6846" y="3932958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97022" y="6607231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79776" y="3562442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76846" y="1753384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151796" y="74184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57338"/>
              </p:ext>
            </p:extLst>
          </p:nvPr>
        </p:nvGraphicFramePr>
        <p:xfrm>
          <a:off x="2052638" y="981191"/>
          <a:ext cx="5976810" cy="36324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624460300"/>
                    </a:ext>
                  </a:extLst>
                </a:gridCol>
              </a:tblGrid>
              <a:tr h="367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0282985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6006532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9674763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744302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1794308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0264216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831082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CityBike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1599051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926807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33510" y="547199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0439"/>
              </p:ext>
            </p:extLst>
          </p:nvPr>
        </p:nvGraphicFramePr>
        <p:xfrm>
          <a:off x="1824038" y="4796292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3164"/>
              </p:ext>
            </p:extLst>
          </p:nvPr>
        </p:nvGraphicFramePr>
        <p:xfrm>
          <a:off x="1703512" y="3082045"/>
          <a:ext cx="8328041" cy="14263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3061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207929680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96725124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4015488069"/>
                    </a:ext>
                  </a:extLst>
                </a:gridCol>
              </a:tblGrid>
              <a:tr h="489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79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台鐵雨量資料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氣象局、環保署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129" y="3242957"/>
            <a:ext cx="1010659" cy="1025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跨領域整合應用資料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409948" y="4989978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523"/>
              </p:ext>
            </p:extLst>
          </p:nvPr>
        </p:nvGraphicFramePr>
        <p:xfrm>
          <a:off x="1703512" y="4864387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779932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08882"/>
              </p:ext>
            </p:extLst>
          </p:nvPr>
        </p:nvGraphicFramePr>
        <p:xfrm>
          <a:off x="1703512" y="1160182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="" xmlns:a16="http://schemas.microsoft.com/office/drawing/2014/main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1556302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2548883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66515"/>
              </p:ext>
            </p:extLst>
          </p:nvPr>
        </p:nvGraphicFramePr>
        <p:xfrm>
          <a:off x="1459655" y="1198544"/>
          <a:ext cx="7785173" cy="550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港務公司</a:t>
                      </a: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644046" y="46124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</TotalTime>
  <Words>1741</Words>
  <Application>Microsoft Office PowerPoint</Application>
  <PresentationFormat>寬螢幕</PresentationFormat>
  <Paragraphs>1103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顏吉男(Randy Yen)</cp:lastModifiedBy>
  <cp:revision>375</cp:revision>
  <cp:lastPrinted>2016-07-05T03:49:03Z</cp:lastPrinted>
  <dcterms:created xsi:type="dcterms:W3CDTF">2016-05-05T01:50:01Z</dcterms:created>
  <dcterms:modified xsi:type="dcterms:W3CDTF">2019-11-21T07:56:00Z</dcterms:modified>
</cp:coreProperties>
</file>