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88" r:id="rId3"/>
    <p:sldId id="286" r:id="rId4"/>
    <p:sldId id="287" r:id="rId5"/>
    <p:sldId id="284" r:id="rId6"/>
    <p:sldId id="285" r:id="rId7"/>
    <p:sldId id="281" r:id="rId8"/>
    <p:sldId id="283" r:id="rId9"/>
    <p:sldId id="282" r:id="rId10"/>
    <p:sldId id="278" r:id="rId11"/>
    <p:sldId id="280" r:id="rId12"/>
    <p:sldId id="279" r:id="rId13"/>
    <p:sldId id="275" r:id="rId14"/>
    <p:sldId id="276" r:id="rId15"/>
    <p:sldId id="273" r:id="rId16"/>
    <p:sldId id="262" r:id="rId17"/>
    <p:sldId id="257" r:id="rId18"/>
    <p:sldId id="263" r:id="rId19"/>
    <p:sldId id="258" r:id="rId20"/>
    <p:sldId id="260" r:id="rId21"/>
    <p:sldId id="259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C4C4C"/>
    <a:srgbClr val="800040"/>
    <a:srgbClr val="FC0107"/>
    <a:srgbClr val="41A2BE"/>
    <a:srgbClr val="20FFFF"/>
    <a:srgbClr val="AB2FC2"/>
    <a:srgbClr val="950007"/>
    <a:srgbClr val="000000"/>
    <a:srgbClr val="E2B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5483" autoAdjust="0"/>
  </p:normalViewPr>
  <p:slideViewPr>
    <p:cSldViewPr snapToGrid="0" snapToObjects="1">
      <p:cViewPr>
        <p:scale>
          <a:sx n="150" d="100"/>
          <a:sy n="150" d="100"/>
        </p:scale>
        <p:origin x="-2960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8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B79A-B838-2B48-AF4B-4488FF097F47}" type="datetimeFigureOut">
              <a:rPr lang="en-US" smtClean="0"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5715-516E-3E4D-9FA4-012688C2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36239" y="3005667"/>
            <a:ext cx="5618481" cy="3154618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3246709"/>
            <a:ext cx="2795907" cy="2338119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4608" y="4002993"/>
            <a:ext cx="1315398" cy="160904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1287" y="4380756"/>
            <a:ext cx="1619113" cy="1138458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7084" y="5838839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32536" y="3509690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24732" y="4358013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4358013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40924" y="4612023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02476" y="4485484"/>
            <a:ext cx="881972" cy="918128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769495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80787" y="5679193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93285" y="6309871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cxnSp>
        <p:nvCxnSpPr>
          <p:cNvPr id="30" name="Elbow Connector 29"/>
          <p:cNvCxnSpPr>
            <a:endCxn id="11" idx="1"/>
          </p:cNvCxnSpPr>
          <p:nvPr/>
        </p:nvCxnSpPr>
        <p:spPr>
          <a:xfrm rot="5400000" flipH="1" flipV="1">
            <a:off x="3186888" y="4030783"/>
            <a:ext cx="672830" cy="2184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05605" y="4472196"/>
            <a:ext cx="2106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5438887" y="4069081"/>
            <a:ext cx="668197" cy="146502"/>
          </a:xfrm>
          <a:prstGeom prst="bentConnector3">
            <a:avLst>
              <a:gd name="adj1" fmla="val -1951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07536" y="3816700"/>
            <a:ext cx="138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10004" y="3246710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59077" y="3337045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77996" y="3438551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29490" y="3617655"/>
            <a:ext cx="631572" cy="0"/>
          </a:xfrm>
          <a:prstGeom prst="straightConnector1">
            <a:avLst/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2050" y="3712159"/>
            <a:ext cx="768350" cy="660129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08400" y="4343760"/>
            <a:ext cx="576000" cy="68387"/>
          </a:xfrm>
          <a:prstGeom prst="rect">
            <a:avLst/>
          </a:prstGeom>
          <a:solidFill>
            <a:schemeClr val="bg1"/>
          </a:solidFill>
          <a:ln w="10604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512050" y="4307120"/>
            <a:ext cx="358338" cy="37029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1795806" y="5256521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59443" y="5235009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 rot="10800000" flipV="1">
            <a:off x="4190385" y="5215926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54022" y="5194414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 rot="10800000" flipV="1">
            <a:off x="5410598" y="3890904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74235" y="3869392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0800000" flipV="1">
            <a:off x="5402132" y="5215926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65769" y="5194414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Elbow Connector 66"/>
          <p:cNvCxnSpPr/>
          <p:nvPr/>
        </p:nvCxnSpPr>
        <p:spPr>
          <a:xfrm rot="10800000" flipV="1">
            <a:off x="6906821" y="3903454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70458" y="3881942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69" name="Elbow Connector 68"/>
          <p:cNvCxnSpPr/>
          <p:nvPr/>
        </p:nvCxnSpPr>
        <p:spPr>
          <a:xfrm rot="5400000" flipV="1">
            <a:off x="7733307" y="4551401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50974" y="4491146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677417" y="4228557"/>
            <a:ext cx="0" cy="3774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6065" y="4302931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5996" y="4455331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564405" y="3189054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558573" y="4279062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822687" y="4417421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Diamond 53"/>
          <p:cNvSpPr/>
          <p:nvPr/>
        </p:nvSpPr>
        <p:spPr>
          <a:xfrm>
            <a:off x="6586494" y="3560976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eeee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6" y="2934603"/>
            <a:ext cx="2797286" cy="1017552"/>
          </a:xfrm>
          <a:prstGeom prst="rect">
            <a:avLst/>
          </a:prstGeom>
        </p:spPr>
      </p:pic>
      <p:pic>
        <p:nvPicPr>
          <p:cNvPr id="8" name="Picture 7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45" y="4053048"/>
            <a:ext cx="479120" cy="383296"/>
          </a:xfrm>
          <a:prstGeom prst="rect">
            <a:avLst/>
          </a:prstGeom>
        </p:spPr>
      </p:pic>
      <p:pic>
        <p:nvPicPr>
          <p:cNvPr id="10" name="Picture 9" descr="e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88" y="4534513"/>
            <a:ext cx="619274" cy="580299"/>
          </a:xfrm>
          <a:prstGeom prst="rect">
            <a:avLst/>
          </a:prstGeom>
        </p:spPr>
      </p:pic>
      <p:pic>
        <p:nvPicPr>
          <p:cNvPr id="57" name="Picture 56" descr="e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59" y="3849695"/>
            <a:ext cx="619274" cy="58029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136640" y="4807729"/>
            <a:ext cx="1479625" cy="39126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736847" y="4824663"/>
            <a:ext cx="1365629" cy="39126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347536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1701029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2874955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24733" y="2803532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107124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712066" y="3899783"/>
            <a:ext cx="295284" cy="3229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14096" y="5231061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232199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038490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5771437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17" idx="0"/>
          </p:cNvCxnSpPr>
          <p:nvPr/>
        </p:nvCxnSpPr>
        <p:spPr>
          <a:xfrm flipH="1" flipV="1">
            <a:off x="5257800" y="3391352"/>
            <a:ext cx="5441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Diamond 79"/>
          <p:cNvSpPr/>
          <p:nvPr/>
        </p:nvSpPr>
        <p:spPr>
          <a:xfrm>
            <a:off x="7290117" y="3111746"/>
            <a:ext cx="823667" cy="78803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2" name="Diamond 81"/>
          <p:cNvSpPr/>
          <p:nvPr/>
        </p:nvSpPr>
        <p:spPr>
          <a:xfrm>
            <a:off x="3787125" y="2874955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3808" y="3333420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keyring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6010004" y="1701028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1790698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18729" y="1843888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0800000" flipV="1">
            <a:off x="5687157" y="2364320"/>
            <a:ext cx="631572" cy="582079"/>
          </a:xfrm>
          <a:prstGeom prst="bentConnector3">
            <a:avLst>
              <a:gd name="adj1" fmla="val 62065"/>
            </a:avLst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6509124" y="1941939"/>
            <a:ext cx="436492" cy="444607"/>
          </a:xfrm>
          <a:prstGeom prst="diamond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35620" y="4323044"/>
            <a:ext cx="2527280" cy="6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66" y="4126806"/>
            <a:ext cx="419141" cy="393739"/>
          </a:xfrm>
          <a:prstGeom prst="rect">
            <a:avLst/>
          </a:prstGeom>
        </p:spPr>
      </p:pic>
      <p:pic>
        <p:nvPicPr>
          <p:cNvPr id="41" name="Picture 40" descr="p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9" y="4126174"/>
            <a:ext cx="419141" cy="393739"/>
          </a:xfrm>
          <a:prstGeom prst="rect">
            <a:avLst/>
          </a:prstGeom>
        </p:spPr>
      </p:pic>
      <p:pic>
        <p:nvPicPr>
          <p:cNvPr id="43" name="Picture 42" descr="p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70" y="2914876"/>
            <a:ext cx="419141" cy="393739"/>
          </a:xfrm>
          <a:prstGeom prst="rect">
            <a:avLst/>
          </a:prstGeom>
        </p:spPr>
      </p:pic>
      <p:sp>
        <p:nvSpPr>
          <p:cNvPr id="33" name="Diamond 32"/>
          <p:cNvSpPr/>
          <p:nvPr/>
        </p:nvSpPr>
        <p:spPr>
          <a:xfrm>
            <a:off x="7186429" y="3014809"/>
            <a:ext cx="1033646" cy="981075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43" idx="1"/>
            <a:endCxn id="82" idx="3"/>
          </p:cNvCxnSpPr>
          <p:nvPr/>
        </p:nvCxnSpPr>
        <p:spPr>
          <a:xfrm flipH="1" flipV="1">
            <a:off x="4223618" y="3097259"/>
            <a:ext cx="830052" cy="144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66373" y="3823775"/>
            <a:ext cx="44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253473" y="4020515"/>
            <a:ext cx="44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ii.</a:t>
            </a:r>
            <a:endParaRPr 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71274" y="3471919"/>
            <a:ext cx="44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iii.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75099" y="2087320"/>
            <a:ext cx="44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</a:t>
            </a:r>
            <a:r>
              <a:rPr lang="en-US" altLang="zh-TW" sz="1200" b="1" dirty="0" smtClean="0"/>
              <a:t>v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546349" y="2803532"/>
            <a:ext cx="44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v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0957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347536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1701029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95" y="3464559"/>
            <a:ext cx="1315398" cy="135503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71" y="5046395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624732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11" y="3819579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231061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1803267" y="4031205"/>
            <a:ext cx="1821465" cy="65210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5771437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6010004" y="1701028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1790698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86" y="4296605"/>
            <a:ext cx="402084" cy="3216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695450" y="4465325"/>
            <a:ext cx="210185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78" y="4304491"/>
            <a:ext cx="402084" cy="3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4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347536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1701029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2874955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26748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107124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231061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232199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038490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5771437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6010004" y="1701028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1790698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530850" y="4638295"/>
            <a:ext cx="2362780" cy="228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u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30" y="4446590"/>
            <a:ext cx="498627" cy="467135"/>
          </a:xfrm>
          <a:prstGeom prst="rect">
            <a:avLst/>
          </a:prstGeom>
        </p:spPr>
      </p:pic>
      <p:pic>
        <p:nvPicPr>
          <p:cNvPr id="43" name="Picture 42" descr="u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49" y="4423777"/>
            <a:ext cx="498627" cy="46713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1" idx="0"/>
          </p:cNvCxnSpPr>
          <p:nvPr/>
        </p:nvCxnSpPr>
        <p:spPr>
          <a:xfrm>
            <a:off x="8045302" y="3566160"/>
            <a:ext cx="8742" cy="8804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u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88" y="3243525"/>
            <a:ext cx="498627" cy="46713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993848" y="3710660"/>
            <a:ext cx="1388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i</a:t>
            </a:r>
            <a:r>
              <a:rPr lang="en-US" sz="1100" b="1" dirty="0" smtClean="0"/>
              <a:t>. Retrieve Data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83244" y="4416055"/>
            <a:ext cx="1298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ii. </a:t>
            </a:r>
            <a:r>
              <a:rPr lang="en-US" sz="1100" b="1" dirty="0" smtClean="0"/>
              <a:t>Transmit Data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646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347536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1701029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2874955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26748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107124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231061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232199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038490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5771437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6010004" y="1701028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1790698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33" y="4254499"/>
            <a:ext cx="382581" cy="359833"/>
          </a:xfrm>
          <a:prstGeom prst="rect">
            <a:avLst/>
          </a:prstGeom>
        </p:spPr>
      </p:pic>
      <p:pic>
        <p:nvPicPr>
          <p:cNvPr id="41" name="Picture 40" descr="u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1" y="4254500"/>
            <a:ext cx="382032" cy="35983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3" idx="3"/>
            <a:endCxn id="41" idx="1"/>
          </p:cNvCxnSpPr>
          <p:nvPr/>
        </p:nvCxnSpPr>
        <p:spPr>
          <a:xfrm>
            <a:off x="5581114" y="4434416"/>
            <a:ext cx="155948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6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347536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1701029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2874955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26748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107124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231061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232199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038490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5771437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sp>
        <p:nvSpPr>
          <p:cNvPr id="80" name="Diamond 79"/>
          <p:cNvSpPr/>
          <p:nvPr/>
        </p:nvSpPr>
        <p:spPr>
          <a:xfrm>
            <a:off x="7290117" y="3111746"/>
            <a:ext cx="823667" cy="78803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3808" y="3333420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keyring</a:t>
            </a:r>
            <a:endParaRPr lang="en-US" sz="1200" dirty="0"/>
          </a:p>
        </p:txBody>
      </p:sp>
      <p:sp>
        <p:nvSpPr>
          <p:cNvPr id="33" name="Diamond 32"/>
          <p:cNvSpPr/>
          <p:nvPr/>
        </p:nvSpPr>
        <p:spPr>
          <a:xfrm>
            <a:off x="7186429" y="3014809"/>
            <a:ext cx="1033646" cy="981075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0004" y="1701028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1790698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p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7" y="4214137"/>
            <a:ext cx="421498" cy="395953"/>
          </a:xfrm>
          <a:prstGeom prst="rect">
            <a:avLst/>
          </a:prstGeom>
        </p:spPr>
      </p:pic>
      <p:pic>
        <p:nvPicPr>
          <p:cNvPr id="43" name="Picture 42" descr="p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35" y="4214137"/>
            <a:ext cx="421498" cy="39595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1" idx="1"/>
            <a:endCxn id="43" idx="3"/>
          </p:cNvCxnSpPr>
          <p:nvPr/>
        </p:nvCxnSpPr>
        <p:spPr>
          <a:xfrm flipH="1">
            <a:off x="5699733" y="4412114"/>
            <a:ext cx="140130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7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347536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1701029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95" y="3464559"/>
            <a:ext cx="1315398" cy="135503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2874955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71" y="5046395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12157" y="1963723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24733" y="2803532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24732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11" y="3819579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107124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231061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232199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038490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1803267" y="4031205"/>
            <a:ext cx="1821465" cy="65210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5771437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627650" y="2953487"/>
            <a:ext cx="1770929" cy="198087"/>
          </a:xfrm>
          <a:prstGeom prst="bentConnector3">
            <a:avLst>
              <a:gd name="adj1" fmla="val 1003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05605" y="3933762"/>
            <a:ext cx="2106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4887520" y="2979280"/>
            <a:ext cx="1770930" cy="146502"/>
          </a:xfrm>
          <a:prstGeom prst="bentConnector3">
            <a:avLst>
              <a:gd name="adj1" fmla="val 39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07536" y="2167066"/>
            <a:ext cx="138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0"/>
          </p:cNvCxnSpPr>
          <p:nvPr/>
        </p:nvCxnSpPr>
        <p:spPr>
          <a:xfrm flipH="1" flipV="1">
            <a:off x="5257800" y="3391352"/>
            <a:ext cx="5441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61225" y="3391352"/>
            <a:ext cx="0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Diamond 79"/>
          <p:cNvSpPr/>
          <p:nvPr/>
        </p:nvSpPr>
        <p:spPr>
          <a:xfrm>
            <a:off x="7290117" y="3111746"/>
            <a:ext cx="823667" cy="78803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5161764" y="2036755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2" name="Diamond 81"/>
          <p:cNvSpPr/>
          <p:nvPr/>
        </p:nvSpPr>
        <p:spPr>
          <a:xfrm>
            <a:off x="5187164" y="2874955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468967" y="4381500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733800" y="4560371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97846" y="4601686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05479" y="4684387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93808" y="3333420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keyring</a:t>
            </a:r>
            <a:endParaRPr lang="en-US" sz="1200" dirty="0"/>
          </a:p>
        </p:txBody>
      </p:sp>
      <p:sp>
        <p:nvSpPr>
          <p:cNvPr id="33" name="Diamond 32"/>
          <p:cNvSpPr/>
          <p:nvPr/>
        </p:nvSpPr>
        <p:spPr>
          <a:xfrm>
            <a:off x="7186429" y="3014809"/>
            <a:ext cx="1033646" cy="981075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0004" y="1701028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1790698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18729" y="1843888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87157" y="2022992"/>
            <a:ext cx="631572" cy="0"/>
          </a:xfrm>
          <a:prstGeom prst="straightConnector1">
            <a:avLst/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5687157" y="2364320"/>
            <a:ext cx="631572" cy="582079"/>
          </a:xfrm>
          <a:prstGeom prst="bentConnector3">
            <a:avLst>
              <a:gd name="adj1" fmla="val 62065"/>
            </a:avLst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6509124" y="1941939"/>
            <a:ext cx="436492" cy="444607"/>
          </a:xfrm>
          <a:prstGeom prst="diamond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3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S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4" y="1901952"/>
            <a:ext cx="8510016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2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083763" y="719078"/>
            <a:ext cx="3689669" cy="5675372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286216" y="1055308"/>
            <a:ext cx="586429" cy="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286216" y="1187060"/>
            <a:ext cx="58642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Left-Right Arrow 39"/>
          <p:cNvSpPr/>
          <p:nvPr/>
        </p:nvSpPr>
        <p:spPr>
          <a:xfrm>
            <a:off x="1279845" y="1508081"/>
            <a:ext cx="592800" cy="223295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86216" y="1930493"/>
            <a:ext cx="586429" cy="465373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34237" y="904511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Local Attestation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28474" y="141968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Remote Attestation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53874" y="190509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Enclave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313865" y="2612902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44811" y="2612902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958854" y="2451916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Session Key</a:t>
            </a:r>
            <a:endParaRPr lang="en-US" dirty="0"/>
          </a:p>
        </p:txBody>
      </p:sp>
      <p:sp>
        <p:nvSpPr>
          <p:cNvPr id="49" name="Diamond 48"/>
          <p:cNvSpPr/>
          <p:nvPr/>
        </p:nvSpPr>
        <p:spPr>
          <a:xfrm>
            <a:off x="1364511" y="3037745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58854" y="3037745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Keyring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51" name="Diamond 50"/>
          <p:cNvSpPr/>
          <p:nvPr/>
        </p:nvSpPr>
        <p:spPr>
          <a:xfrm>
            <a:off x="1362341" y="3671870"/>
            <a:ext cx="436492" cy="444607"/>
          </a:xfrm>
          <a:prstGeom prst="diamond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8694" y="3665865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Master Key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1272396" y="4813983"/>
            <a:ext cx="619979" cy="622300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1364511" y="4902344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69865" y="4867606"/>
            <a:ext cx="422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Keyring</a:t>
            </a:r>
            <a:r>
              <a:rPr lang="en-US" dirty="0" smtClean="0"/>
              <a:t> Key encrypted </a:t>
            </a:r>
          </a:p>
          <a:p>
            <a:r>
              <a:rPr lang="en-US" dirty="0" smtClean="0"/>
              <a:t>  by Master Key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407375" y="4302966"/>
            <a:ext cx="360125" cy="3569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76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341404" y="4345323"/>
            <a:ext cx="607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omic Sans MS"/>
                <a:cs typeface="Comic Sans MS"/>
              </a:rPr>
              <a:t>data</a:t>
            </a:r>
            <a:endParaRPr lang="en-US" sz="1100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69865" y="4252688"/>
            <a:ext cx="2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Sensitive data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272395" y="5723466"/>
            <a:ext cx="264465" cy="27728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667770" y="5723465"/>
            <a:ext cx="266467" cy="27093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62782" y="5579346"/>
            <a:ext cx="344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Data encrypted by </a:t>
            </a:r>
          </a:p>
          <a:p>
            <a:r>
              <a:rPr lang="en-US" dirty="0"/>
              <a:t> </a:t>
            </a:r>
            <a:r>
              <a:rPr lang="en-US" dirty="0" smtClean="0"/>
              <a:t> Session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6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3763" y="719078"/>
            <a:ext cx="3689669" cy="383681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86216" y="1055308"/>
            <a:ext cx="586429" cy="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1286216" y="1187060"/>
            <a:ext cx="58642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-Right Arrow 7"/>
          <p:cNvSpPr/>
          <p:nvPr/>
        </p:nvSpPr>
        <p:spPr>
          <a:xfrm>
            <a:off x="1279845" y="1508081"/>
            <a:ext cx="592800" cy="223295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86216" y="1930493"/>
            <a:ext cx="586429" cy="465373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4237" y="904511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Local Attestation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8474" y="141968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Remote Attestation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53874" y="190509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Enclave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313865" y="2612902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44811" y="2612902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58854" y="2451916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Session Key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58854" y="3037745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Keyring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1272396" y="3709524"/>
            <a:ext cx="619979" cy="622300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1364511" y="3797885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69865" y="3763147"/>
            <a:ext cx="422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Keyring</a:t>
            </a:r>
            <a:r>
              <a:rPr lang="en-US" dirty="0" smtClean="0"/>
              <a:t> Key encrypted </a:t>
            </a:r>
          </a:p>
          <a:p>
            <a:r>
              <a:rPr lang="en-US" dirty="0" smtClean="0"/>
              <a:t>  by Master Key</a:t>
            </a:r>
            <a:endParaRPr lang="en-US" dirty="0"/>
          </a:p>
        </p:txBody>
      </p:sp>
      <p:sp>
        <p:nvSpPr>
          <p:cNvPr id="18" name="Diamond 17"/>
          <p:cNvSpPr/>
          <p:nvPr/>
        </p:nvSpPr>
        <p:spPr>
          <a:xfrm>
            <a:off x="1363621" y="3037745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2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167" y="90722"/>
            <a:ext cx="2788833" cy="2290725"/>
          </a:xfrm>
          <a:prstGeom prst="rect">
            <a:avLst/>
          </a:prstGeom>
        </p:spPr>
      </p:pic>
      <p:pic>
        <p:nvPicPr>
          <p:cNvPr id="7" name="Picture 6" descr="picc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0" y="2381447"/>
            <a:ext cx="7586813" cy="4476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7171" y="1648359"/>
            <a:ext cx="531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Storage System with SGX Prototype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044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3005667"/>
            <a:ext cx="5648961" cy="3154618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3246709"/>
            <a:ext cx="2795907" cy="2338119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54768" y="4002993"/>
            <a:ext cx="1315398" cy="160904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51127" y="4370596"/>
            <a:ext cx="1619113" cy="1138458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7084" y="5838839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32536" y="3509690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24732" y="4358013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4358013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51084" y="4612023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92316" y="4475324"/>
            <a:ext cx="881972" cy="918128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769495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0627" y="5669033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93285" y="6309871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6010004" y="3246710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59077" y="3337045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77996" y="3438551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29490" y="3617655"/>
            <a:ext cx="631572" cy="0"/>
          </a:xfrm>
          <a:prstGeom prst="straightConnector1">
            <a:avLst/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01890" y="3701999"/>
            <a:ext cx="768350" cy="660129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98240" y="4333600"/>
            <a:ext cx="576000" cy="68387"/>
          </a:xfrm>
          <a:prstGeom prst="rect">
            <a:avLst/>
          </a:prstGeom>
          <a:solidFill>
            <a:schemeClr val="bg1"/>
          </a:solidFill>
          <a:ln w="10604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583170" y="4225840"/>
            <a:ext cx="358338" cy="37029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1805966" y="5256521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69603" y="5235009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 rot="10800000" flipV="1">
            <a:off x="4190385" y="5215926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54022" y="5194414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 rot="10800000" flipV="1">
            <a:off x="5410598" y="3890904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74235" y="3869392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0800000" flipV="1">
            <a:off x="5402132" y="5215926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65769" y="5194414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Elbow Connector 66"/>
          <p:cNvCxnSpPr/>
          <p:nvPr/>
        </p:nvCxnSpPr>
        <p:spPr>
          <a:xfrm rot="10800000" flipV="1">
            <a:off x="6906821" y="3903454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70458" y="3881942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69" name="Elbow Connector 68"/>
          <p:cNvCxnSpPr/>
          <p:nvPr/>
        </p:nvCxnSpPr>
        <p:spPr>
          <a:xfrm rot="5400000" flipV="1">
            <a:off x="7723147" y="4541241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40814" y="4480986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687577" y="4228557"/>
            <a:ext cx="0" cy="3774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96225" y="4302931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5996" y="4455331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564405" y="3189054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558573" y="4279062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812527" y="4407261"/>
            <a:ext cx="4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61225" y="4081483"/>
            <a:ext cx="0" cy="2765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263242" y="4097358"/>
            <a:ext cx="1" cy="2606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6594280" y="3558386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55" name="Picture 54" descr="eeee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6" y="2934603"/>
            <a:ext cx="2797286" cy="1017552"/>
          </a:xfrm>
          <a:prstGeom prst="rect">
            <a:avLst/>
          </a:prstGeom>
        </p:spPr>
      </p:pic>
      <p:pic>
        <p:nvPicPr>
          <p:cNvPr id="57" name="Picture 56" descr="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95" y="4053048"/>
            <a:ext cx="479120" cy="383296"/>
          </a:xfrm>
          <a:prstGeom prst="rect">
            <a:avLst/>
          </a:prstGeom>
        </p:spPr>
      </p:pic>
      <p:pic>
        <p:nvPicPr>
          <p:cNvPr id="60" name="Picture 59" descr="e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88" y="4534513"/>
            <a:ext cx="619274" cy="580299"/>
          </a:xfrm>
          <a:prstGeom prst="rect">
            <a:avLst/>
          </a:prstGeom>
        </p:spPr>
      </p:pic>
      <p:pic>
        <p:nvPicPr>
          <p:cNvPr id="71" name="Picture 70" descr="e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09" y="3849695"/>
            <a:ext cx="619274" cy="580299"/>
          </a:xfrm>
          <a:prstGeom prst="rect">
            <a:avLst/>
          </a:prstGeom>
        </p:spPr>
      </p:pic>
      <p:sp>
        <p:nvSpPr>
          <p:cNvPr id="2" name="Left Arrow 1"/>
          <p:cNvSpPr/>
          <p:nvPr/>
        </p:nvSpPr>
        <p:spPr>
          <a:xfrm>
            <a:off x="2161320" y="4797996"/>
            <a:ext cx="1463411" cy="482600"/>
          </a:xfrm>
          <a:prstGeom prst="lef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51" name="Left Arrow 50"/>
          <p:cNvSpPr/>
          <p:nvPr/>
        </p:nvSpPr>
        <p:spPr>
          <a:xfrm>
            <a:off x="5717655" y="4757056"/>
            <a:ext cx="1374662" cy="482600"/>
          </a:xfrm>
          <a:prstGeom prst="lef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4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227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2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169" y="1782279"/>
            <a:ext cx="827796" cy="999803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304" y="3402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44027" y="32221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7169" y="4134683"/>
            <a:ext cx="827796" cy="999803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9704" y="4926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2104" y="6450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4504" y="7974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6904" y="9498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Security Management System</a:t>
            </a:r>
          </a:p>
          <a:p>
            <a:pPr algn="ctr"/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3201387" y="24839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3787" y="26363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6187" y="27887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58587" y="29411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987" y="30935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Security Management System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3787" y="47116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06187" y="48640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8587" y="50164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987" y="51688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3387" y="53212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Security Management System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96427" y="47461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48827" y="62701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01227" y="77941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41099" y="200879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93499" y="216119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45899" y="231359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98299" y="246599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93499" y="3747922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45899" y="3900322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98299" y="4052722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750699" y="4205122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85774" y="5404783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38174" y="5557183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590574" y="5709583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42974" y="5861983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>
            <a:stCxn id="4" idx="3"/>
          </p:cNvCxnSpPr>
          <p:nvPr/>
        </p:nvCxnSpPr>
        <p:spPr>
          <a:xfrm flipV="1">
            <a:off x="1734965" y="1407008"/>
            <a:ext cx="1020567" cy="8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</p:cNvCxnSpPr>
          <p:nvPr/>
        </p:nvCxnSpPr>
        <p:spPr>
          <a:xfrm>
            <a:off x="1734965" y="2282181"/>
            <a:ext cx="1156643" cy="811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3"/>
          </p:cNvCxnSpPr>
          <p:nvPr/>
        </p:nvCxnSpPr>
        <p:spPr>
          <a:xfrm>
            <a:off x="1734965" y="2282181"/>
            <a:ext cx="1252339" cy="3039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</p:cNvCxnSpPr>
          <p:nvPr/>
        </p:nvCxnSpPr>
        <p:spPr>
          <a:xfrm flipV="1">
            <a:off x="1734965" y="1490541"/>
            <a:ext cx="1020567" cy="3144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3"/>
          </p:cNvCxnSpPr>
          <p:nvPr/>
        </p:nvCxnSpPr>
        <p:spPr>
          <a:xfrm flipV="1">
            <a:off x="1734965" y="3093588"/>
            <a:ext cx="1156643" cy="1540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</p:cNvCxnSpPr>
          <p:nvPr/>
        </p:nvCxnSpPr>
        <p:spPr>
          <a:xfrm>
            <a:off x="1734965" y="4634585"/>
            <a:ext cx="1252339" cy="68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</p:cNvCxnSpPr>
          <p:nvPr/>
        </p:nvCxnSpPr>
        <p:spPr>
          <a:xfrm flipV="1">
            <a:off x="4510435" y="797407"/>
            <a:ext cx="1420195" cy="651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3"/>
          </p:cNvCxnSpPr>
          <p:nvPr/>
        </p:nvCxnSpPr>
        <p:spPr>
          <a:xfrm>
            <a:off x="4510435" y="1448774"/>
            <a:ext cx="1420195" cy="1187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</p:cNvCxnSpPr>
          <p:nvPr/>
        </p:nvCxnSpPr>
        <p:spPr>
          <a:xfrm>
            <a:off x="4510435" y="1448774"/>
            <a:ext cx="1533592" cy="260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3"/>
          </p:cNvCxnSpPr>
          <p:nvPr/>
        </p:nvCxnSpPr>
        <p:spPr>
          <a:xfrm>
            <a:off x="4510435" y="1448774"/>
            <a:ext cx="1533592" cy="4413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3"/>
          </p:cNvCxnSpPr>
          <p:nvPr/>
        </p:nvCxnSpPr>
        <p:spPr>
          <a:xfrm flipV="1">
            <a:off x="4724518" y="949808"/>
            <a:ext cx="1206112" cy="2642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3"/>
          </p:cNvCxnSpPr>
          <p:nvPr/>
        </p:nvCxnSpPr>
        <p:spPr>
          <a:xfrm flipV="1">
            <a:off x="4724518" y="2636388"/>
            <a:ext cx="1206112" cy="956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9" idx="3"/>
          </p:cNvCxnSpPr>
          <p:nvPr/>
        </p:nvCxnSpPr>
        <p:spPr>
          <a:xfrm>
            <a:off x="4724518" y="3592555"/>
            <a:ext cx="1319509" cy="54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9" idx="3"/>
          </p:cNvCxnSpPr>
          <p:nvPr/>
        </p:nvCxnSpPr>
        <p:spPr>
          <a:xfrm>
            <a:off x="4724518" y="3592555"/>
            <a:ext cx="1319509" cy="2421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3"/>
          </p:cNvCxnSpPr>
          <p:nvPr/>
        </p:nvCxnSpPr>
        <p:spPr>
          <a:xfrm flipV="1">
            <a:off x="4876918" y="949807"/>
            <a:ext cx="1053712" cy="487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3"/>
          </p:cNvCxnSpPr>
          <p:nvPr/>
        </p:nvCxnSpPr>
        <p:spPr>
          <a:xfrm flipV="1">
            <a:off x="4876918" y="2636388"/>
            <a:ext cx="1053712" cy="3183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3"/>
          </p:cNvCxnSpPr>
          <p:nvPr/>
        </p:nvCxnSpPr>
        <p:spPr>
          <a:xfrm flipV="1">
            <a:off x="4876918" y="4134683"/>
            <a:ext cx="1167109" cy="168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1434" y="322218"/>
            <a:ext cx="24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Cluster Deployment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551" y="797407"/>
            <a:ext cx="3223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MRENCLAVE </a:t>
            </a:r>
            <a:r>
              <a:rPr lang="mr-IN" sz="1600" dirty="0" smtClean="0">
                <a:solidFill>
                  <a:srgbClr val="000000"/>
                </a:solidFill>
                <a:latin typeface="+mj-lt"/>
              </a:rPr>
              <a:t>–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Enclave Identity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4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169" y="1782279"/>
            <a:ext cx="827796" cy="999803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304" y="3402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44027" y="32221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7169" y="4134683"/>
            <a:ext cx="827796" cy="999803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9704" y="4926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92104" y="6450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4504" y="7974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96904" y="949807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Security Management System</a:t>
            </a:r>
          </a:p>
          <a:p>
            <a:pPr algn="ctr"/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3201387" y="24839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3787" y="26363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6187" y="27887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58587" y="29411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987" y="3093588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Security Management System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3787" y="47116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6187" y="48640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58587" y="50164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987" y="51688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3387" y="5321249"/>
            <a:ext cx="913531" cy="997934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Security Management System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6427" y="47461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48827" y="62701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01227" y="77941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41099" y="200879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93499" y="216119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45899" y="231359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98299" y="2465998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93499" y="3747922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45899" y="3900322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98299" y="4052722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50699" y="4205122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85774" y="5404783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38174" y="5557183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90574" y="5709583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42974" y="5861983"/>
            <a:ext cx="498944" cy="62759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</p:cNvCxnSpPr>
          <p:nvPr/>
        </p:nvCxnSpPr>
        <p:spPr>
          <a:xfrm flipV="1">
            <a:off x="1734965" y="1407008"/>
            <a:ext cx="1020567" cy="8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</p:cNvCxnSpPr>
          <p:nvPr/>
        </p:nvCxnSpPr>
        <p:spPr>
          <a:xfrm>
            <a:off x="1734965" y="2282181"/>
            <a:ext cx="1156643" cy="811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</p:cNvCxnSpPr>
          <p:nvPr/>
        </p:nvCxnSpPr>
        <p:spPr>
          <a:xfrm>
            <a:off x="1734965" y="2282181"/>
            <a:ext cx="1252339" cy="3039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</p:cNvCxnSpPr>
          <p:nvPr/>
        </p:nvCxnSpPr>
        <p:spPr>
          <a:xfrm flipV="1">
            <a:off x="1734965" y="1490541"/>
            <a:ext cx="1020567" cy="3144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</p:cNvCxnSpPr>
          <p:nvPr/>
        </p:nvCxnSpPr>
        <p:spPr>
          <a:xfrm flipV="1">
            <a:off x="1734965" y="3093588"/>
            <a:ext cx="1156643" cy="1540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</p:cNvCxnSpPr>
          <p:nvPr/>
        </p:nvCxnSpPr>
        <p:spPr>
          <a:xfrm>
            <a:off x="1734965" y="4634585"/>
            <a:ext cx="1252339" cy="68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</p:cNvCxnSpPr>
          <p:nvPr/>
        </p:nvCxnSpPr>
        <p:spPr>
          <a:xfrm flipV="1">
            <a:off x="4510435" y="797407"/>
            <a:ext cx="1420195" cy="651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</p:cNvCxnSpPr>
          <p:nvPr/>
        </p:nvCxnSpPr>
        <p:spPr>
          <a:xfrm>
            <a:off x="4510435" y="1448774"/>
            <a:ext cx="1420195" cy="1187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4510435" y="1448774"/>
            <a:ext cx="1533592" cy="260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4510435" y="1448774"/>
            <a:ext cx="1533592" cy="4413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3"/>
          </p:cNvCxnSpPr>
          <p:nvPr/>
        </p:nvCxnSpPr>
        <p:spPr>
          <a:xfrm flipV="1">
            <a:off x="4724518" y="949808"/>
            <a:ext cx="1206112" cy="2642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</p:cNvCxnSpPr>
          <p:nvPr/>
        </p:nvCxnSpPr>
        <p:spPr>
          <a:xfrm flipV="1">
            <a:off x="4724518" y="2636388"/>
            <a:ext cx="1206112" cy="956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4724518" y="3592555"/>
            <a:ext cx="1319509" cy="54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</p:cNvCxnSpPr>
          <p:nvPr/>
        </p:nvCxnSpPr>
        <p:spPr>
          <a:xfrm>
            <a:off x="4724518" y="3592555"/>
            <a:ext cx="1319509" cy="2421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3"/>
          </p:cNvCxnSpPr>
          <p:nvPr/>
        </p:nvCxnSpPr>
        <p:spPr>
          <a:xfrm flipV="1">
            <a:off x="4876918" y="949807"/>
            <a:ext cx="1053712" cy="487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3"/>
          </p:cNvCxnSpPr>
          <p:nvPr/>
        </p:nvCxnSpPr>
        <p:spPr>
          <a:xfrm flipV="1">
            <a:off x="4876918" y="2636388"/>
            <a:ext cx="1053712" cy="3183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3"/>
          </p:cNvCxnSpPr>
          <p:nvPr/>
        </p:nvCxnSpPr>
        <p:spPr>
          <a:xfrm flipV="1">
            <a:off x="4876918" y="4134683"/>
            <a:ext cx="1167109" cy="168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1434" y="322218"/>
            <a:ext cx="24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Failover Mechanism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1" y="797407"/>
            <a:ext cx="3223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MRSIGNER </a:t>
            </a:r>
            <a:r>
              <a:rPr lang="mr-IN" sz="1600" dirty="0" smtClean="0">
                <a:solidFill>
                  <a:srgbClr val="000000"/>
                </a:solidFill>
                <a:latin typeface="+mj-lt"/>
              </a:rPr>
              <a:t>–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Sealing Identity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6" name="Multiply 55"/>
          <p:cNvSpPr/>
          <p:nvPr/>
        </p:nvSpPr>
        <p:spPr>
          <a:xfrm>
            <a:off x="2790420" y="188850"/>
            <a:ext cx="1929114" cy="209333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885970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2239463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95" y="4002993"/>
            <a:ext cx="1315398" cy="135503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3413389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71" y="5584829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12157" y="2502157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24733" y="3341966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24732" y="4358013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4358013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11" y="4358013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645558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769495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770633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576924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1803267" y="4569639"/>
            <a:ext cx="1821465" cy="65210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6309871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627650" y="3491921"/>
            <a:ext cx="1770929" cy="198087"/>
          </a:xfrm>
          <a:prstGeom prst="bentConnector3">
            <a:avLst>
              <a:gd name="adj1" fmla="val 1003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05605" y="4472196"/>
            <a:ext cx="2106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4887520" y="3517714"/>
            <a:ext cx="1770930" cy="146502"/>
          </a:xfrm>
          <a:prstGeom prst="bentConnector3">
            <a:avLst>
              <a:gd name="adj1" fmla="val 39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07536" y="2705500"/>
            <a:ext cx="138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0"/>
          </p:cNvCxnSpPr>
          <p:nvPr/>
        </p:nvCxnSpPr>
        <p:spPr>
          <a:xfrm flipH="1" flipV="1">
            <a:off x="5257800" y="3929786"/>
            <a:ext cx="5441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61225" y="3929786"/>
            <a:ext cx="0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Diamond 79"/>
          <p:cNvSpPr/>
          <p:nvPr/>
        </p:nvSpPr>
        <p:spPr>
          <a:xfrm>
            <a:off x="7290117" y="3650180"/>
            <a:ext cx="823667" cy="78803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468967" y="4919934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733800" y="5098805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97846" y="5140120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05479" y="5222821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93808" y="3871854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keyring</a:t>
            </a:r>
            <a:endParaRPr lang="en-US" sz="1200" dirty="0"/>
          </a:p>
        </p:txBody>
      </p:sp>
      <p:sp>
        <p:nvSpPr>
          <p:cNvPr id="33" name="Diamond 32"/>
          <p:cNvSpPr/>
          <p:nvPr/>
        </p:nvSpPr>
        <p:spPr>
          <a:xfrm>
            <a:off x="7186429" y="3553243"/>
            <a:ext cx="1033646" cy="981075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0004" y="2239462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2329132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18729" y="2382322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87157" y="2561426"/>
            <a:ext cx="631572" cy="0"/>
          </a:xfrm>
          <a:prstGeom prst="straightConnector1">
            <a:avLst/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5687157" y="2902754"/>
            <a:ext cx="631572" cy="582079"/>
          </a:xfrm>
          <a:prstGeom prst="bentConnector3">
            <a:avLst>
              <a:gd name="adj1" fmla="val 62065"/>
            </a:avLst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6529594" y="2502157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ttt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8" y="1808480"/>
            <a:ext cx="2897198" cy="20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885970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2239463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95" y="4002993"/>
            <a:ext cx="1315398" cy="135503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3413389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71" y="5584829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12157" y="2502157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24733" y="3341966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24732" y="4358013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4358013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11" y="4358013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645558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769495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770633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576924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1803267" y="4569639"/>
            <a:ext cx="1821465" cy="65210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6309871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627650" y="3491921"/>
            <a:ext cx="1770929" cy="198087"/>
          </a:xfrm>
          <a:prstGeom prst="bentConnector3">
            <a:avLst>
              <a:gd name="adj1" fmla="val 1003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05605" y="4472196"/>
            <a:ext cx="2106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4887520" y="3517714"/>
            <a:ext cx="1770930" cy="146502"/>
          </a:xfrm>
          <a:prstGeom prst="bentConnector3">
            <a:avLst>
              <a:gd name="adj1" fmla="val 39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07536" y="2705500"/>
            <a:ext cx="138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0"/>
          </p:cNvCxnSpPr>
          <p:nvPr/>
        </p:nvCxnSpPr>
        <p:spPr>
          <a:xfrm flipH="1" flipV="1">
            <a:off x="5257800" y="3929786"/>
            <a:ext cx="5441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61225" y="3929786"/>
            <a:ext cx="0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Diamond 79"/>
          <p:cNvSpPr/>
          <p:nvPr/>
        </p:nvSpPr>
        <p:spPr>
          <a:xfrm>
            <a:off x="7290117" y="3650180"/>
            <a:ext cx="823667" cy="78803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468967" y="4919934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733800" y="5098805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97846" y="5140120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05479" y="5222821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93808" y="3871854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keyring</a:t>
            </a:r>
            <a:endParaRPr lang="en-US" sz="1200" dirty="0"/>
          </a:p>
        </p:txBody>
      </p:sp>
      <p:sp>
        <p:nvSpPr>
          <p:cNvPr id="33" name="Diamond 32"/>
          <p:cNvSpPr/>
          <p:nvPr/>
        </p:nvSpPr>
        <p:spPr>
          <a:xfrm>
            <a:off x="7186429" y="3553243"/>
            <a:ext cx="1033646" cy="981075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0004" y="2239462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2329132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18729" y="2382322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87157" y="2561426"/>
            <a:ext cx="631572" cy="0"/>
          </a:xfrm>
          <a:prstGeom prst="straightConnector1">
            <a:avLst/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5687157" y="2902754"/>
            <a:ext cx="631572" cy="582079"/>
          </a:xfrm>
          <a:prstGeom prst="bentConnector3">
            <a:avLst>
              <a:gd name="adj1" fmla="val 62065"/>
            </a:avLst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ttt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8" y="1808480"/>
            <a:ext cx="2897198" cy="2063373"/>
          </a:xfrm>
          <a:prstGeom prst="rect">
            <a:avLst/>
          </a:prstGeom>
        </p:spPr>
      </p:pic>
      <p:sp>
        <p:nvSpPr>
          <p:cNvPr id="43" name="Diamond 42"/>
          <p:cNvSpPr/>
          <p:nvPr/>
        </p:nvSpPr>
        <p:spPr>
          <a:xfrm>
            <a:off x="6529594" y="2502157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431950" y="660204"/>
            <a:ext cx="8660600" cy="6468729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919" y="4089400"/>
            <a:ext cx="5844471" cy="207088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4358013"/>
            <a:ext cx="2795907" cy="122681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95" y="4002993"/>
            <a:ext cx="1315398" cy="135503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4472196"/>
            <a:ext cx="1571225" cy="1138458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71" y="5584829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624732" y="4645557"/>
            <a:ext cx="872985" cy="782377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4645557"/>
            <a:ext cx="872985" cy="782377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11" y="4358013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645558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769495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770633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576924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1803267" y="4569639"/>
            <a:ext cx="1821465" cy="65210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6309871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pic>
        <p:nvPicPr>
          <p:cNvPr id="39" name="Picture 38" descr="icon-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67" y="3158920"/>
            <a:ext cx="792507" cy="792507"/>
          </a:xfrm>
          <a:prstGeom prst="rect">
            <a:avLst/>
          </a:prstGeom>
        </p:spPr>
      </p:pic>
      <p:pic>
        <p:nvPicPr>
          <p:cNvPr id="43" name="Picture 42" descr="inte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13" y="3307382"/>
            <a:ext cx="273713" cy="27371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647412" y="2697255"/>
            <a:ext cx="195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Intel Attestation Service </a:t>
            </a:r>
          </a:p>
          <a:p>
            <a:pPr algn="ctr"/>
            <a:r>
              <a:rPr lang="en-US" sz="1200" b="1" dirty="0" smtClean="0"/>
              <a:t>(IAS)</a:t>
            </a:r>
            <a:endParaRPr lang="en-US" sz="1200" b="1" dirty="0"/>
          </a:p>
        </p:txBody>
      </p:sp>
      <p:cxnSp>
        <p:nvCxnSpPr>
          <p:cNvPr id="13" name="Elbow Connector 12"/>
          <p:cNvCxnSpPr>
            <a:stCxn id="39" idx="3"/>
          </p:cNvCxnSpPr>
          <p:nvPr/>
        </p:nvCxnSpPr>
        <p:spPr>
          <a:xfrm>
            <a:off x="5008874" y="3555174"/>
            <a:ext cx="484411" cy="1090384"/>
          </a:xfrm>
          <a:prstGeom prst="bentConnector2">
            <a:avLst/>
          </a:prstGeom>
          <a:ln>
            <a:solidFill>
              <a:srgbClr val="4C4C4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9" idx="1"/>
          </p:cNvCxnSpPr>
          <p:nvPr/>
        </p:nvCxnSpPr>
        <p:spPr>
          <a:xfrm rot="10800000" flipV="1">
            <a:off x="3805767" y="3555174"/>
            <a:ext cx="410601" cy="1090384"/>
          </a:xfrm>
          <a:prstGeom prst="bentConnector2">
            <a:avLst/>
          </a:prstGeom>
          <a:ln>
            <a:solidFill>
              <a:srgbClr val="4C4C4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9" idx="0"/>
          </p:cNvCxnSpPr>
          <p:nvPr/>
        </p:nvCxnSpPr>
        <p:spPr>
          <a:xfrm>
            <a:off x="4919133" y="3307382"/>
            <a:ext cx="2784302" cy="1338176"/>
          </a:xfrm>
          <a:prstGeom prst="bentConnector2">
            <a:avLst/>
          </a:prstGeom>
          <a:ln>
            <a:solidFill>
              <a:srgbClr val="4C4C4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8" idx="0"/>
          </p:cNvCxnSpPr>
          <p:nvPr/>
        </p:nvCxnSpPr>
        <p:spPr>
          <a:xfrm rot="10800000" flipV="1">
            <a:off x="1347205" y="3307381"/>
            <a:ext cx="2962329" cy="1050631"/>
          </a:xfrm>
          <a:prstGeom prst="bentConnector2">
            <a:avLst/>
          </a:prstGeom>
          <a:ln>
            <a:solidFill>
              <a:srgbClr val="4C4C4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9600" y="3032227"/>
            <a:ext cx="207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7F7F"/>
                </a:solidFill>
              </a:rPr>
              <a:t>Challenge Enclave B </a:t>
            </a:r>
            <a:endParaRPr lang="en-US" sz="1200" b="1" dirty="0">
              <a:solidFill>
                <a:srgbClr val="7F7F7F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10800000" flipV="1">
            <a:off x="1480932" y="4997034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4569" y="4975522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 rot="10800000" flipV="1">
            <a:off x="4206207" y="5219046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69844" y="5197534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Elbow Connector 74"/>
          <p:cNvCxnSpPr/>
          <p:nvPr/>
        </p:nvCxnSpPr>
        <p:spPr>
          <a:xfrm rot="10800000" flipV="1">
            <a:off x="5409328" y="5213119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72965" y="5187374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77" name="Elbow Connector 76"/>
          <p:cNvCxnSpPr/>
          <p:nvPr/>
        </p:nvCxnSpPr>
        <p:spPr>
          <a:xfrm rot="10800000" flipV="1">
            <a:off x="7994035" y="5282704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57672" y="5261192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716384" y="3032227"/>
            <a:ext cx="207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7F7F"/>
                </a:solidFill>
              </a:rPr>
              <a:t>Challenge Enclave C </a:t>
            </a:r>
            <a:endParaRPr lang="en-US" sz="1200" b="1" dirty="0">
              <a:solidFill>
                <a:srgbClr val="7F7F7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82310" y="3674428"/>
            <a:ext cx="207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7F7F"/>
                </a:solidFill>
              </a:rPr>
              <a:t>Challenge Enclave D </a:t>
            </a:r>
            <a:endParaRPr lang="en-US" sz="1200" b="1" dirty="0">
              <a:solidFill>
                <a:srgbClr val="7F7F7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41801" y="3731167"/>
            <a:ext cx="207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7F7F"/>
                </a:solidFill>
              </a:rPr>
              <a:t>Challenge Enclave A </a:t>
            </a:r>
            <a:endParaRPr lang="en-US" sz="1200" b="1" dirty="0">
              <a:solidFill>
                <a:srgbClr val="7F7F7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214573" y="915157"/>
            <a:ext cx="2795907" cy="98184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4612634" y="1118582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010481" y="915156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975576" y="1004826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319206" y="1058016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6687634" y="1406460"/>
            <a:ext cx="631572" cy="0"/>
          </a:xfrm>
          <a:prstGeom prst="straightConnector1">
            <a:avLst/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0800000" flipV="1">
            <a:off x="7834578" y="1525092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98215" y="1503580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rot="10800000" flipV="1">
            <a:off x="6392028" y="1502603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455665" y="1481091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31950" y="2697255"/>
            <a:ext cx="86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459632" y="660204"/>
            <a:ext cx="0" cy="2037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390888" y="2324100"/>
            <a:ext cx="1928318" cy="37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Attestation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860314" y="6760322"/>
            <a:ext cx="38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Attestation</a:t>
            </a:r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3459632" y="2324100"/>
            <a:ext cx="5632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31950" y="6717303"/>
            <a:ext cx="8660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834828" y="1896526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7525828" y="1173996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wwew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6" y="721093"/>
            <a:ext cx="2570105" cy="19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249" y="380183"/>
            <a:ext cx="2795907" cy="98184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14310" y="583608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8714" y="1364928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93285" y="6309871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3612157" y="380182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77252" y="469852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920882" y="523042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89310" y="871486"/>
            <a:ext cx="631572" cy="0"/>
          </a:xfrm>
          <a:prstGeom prst="straightConnector1">
            <a:avLst/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4436254" y="990118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99891" y="968606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>
          <a:xfrm rot="10800000" flipV="1">
            <a:off x="2993704" y="967629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57341" y="946117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64814" y="4429760"/>
            <a:ext cx="3689669" cy="146518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129745" y="4612073"/>
            <a:ext cx="341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Sensitive data </a:t>
            </a:r>
            <a:r>
              <a:rPr lang="en-US" dirty="0"/>
              <a:t>encrypted </a:t>
            </a:r>
          </a:p>
          <a:p>
            <a:r>
              <a:rPr lang="en-US" dirty="0"/>
              <a:t>  by </a:t>
            </a:r>
            <a:r>
              <a:rPr lang="en-US" dirty="0" smtClean="0"/>
              <a:t>Encryption </a:t>
            </a:r>
            <a:r>
              <a:rPr lang="en-US" dirty="0"/>
              <a:t>Key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50916" y="5300496"/>
            <a:ext cx="2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Sensitive data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4116442" y="649182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19" y="5333681"/>
            <a:ext cx="609600" cy="487680"/>
          </a:xfrm>
          <a:prstGeom prst="rect">
            <a:avLst/>
          </a:prstGeom>
        </p:spPr>
      </p:pic>
      <p:sp>
        <p:nvSpPr>
          <p:cNvPr id="23" name="Diamond 22"/>
          <p:cNvSpPr/>
          <p:nvPr/>
        </p:nvSpPr>
        <p:spPr>
          <a:xfrm>
            <a:off x="4570019" y="2462625"/>
            <a:ext cx="717246" cy="661144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24" name="Picture 23" descr="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59" y="2559267"/>
            <a:ext cx="609600" cy="487680"/>
          </a:xfrm>
          <a:prstGeom prst="rect">
            <a:avLst/>
          </a:prstGeom>
        </p:spPr>
      </p:pic>
      <p:pic>
        <p:nvPicPr>
          <p:cNvPr id="3" name="Picture 2" descr="e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79" y="4556849"/>
            <a:ext cx="705176" cy="6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1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347536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1701029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95" y="3464559"/>
            <a:ext cx="1315398" cy="135503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2874955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71" y="5046395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487016" y="1863334"/>
            <a:ext cx="2324677" cy="957151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24732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11" y="3819579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107124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231061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232199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93285" y="5771437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17" idx="0"/>
          </p:cNvCxnSpPr>
          <p:nvPr/>
        </p:nvCxnSpPr>
        <p:spPr>
          <a:xfrm flipV="1">
            <a:off x="5263241" y="2820485"/>
            <a:ext cx="0" cy="99909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61225" y="2820485"/>
            <a:ext cx="0" cy="999094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Diamond 79"/>
          <p:cNvSpPr/>
          <p:nvPr/>
        </p:nvSpPr>
        <p:spPr>
          <a:xfrm>
            <a:off x="7290117" y="3111746"/>
            <a:ext cx="823667" cy="78803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3808" y="3333420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keyring</a:t>
            </a:r>
            <a:endParaRPr lang="en-US" sz="1200" dirty="0"/>
          </a:p>
        </p:txBody>
      </p:sp>
      <p:sp>
        <p:nvSpPr>
          <p:cNvPr id="33" name="Diamond 32"/>
          <p:cNvSpPr/>
          <p:nvPr/>
        </p:nvSpPr>
        <p:spPr>
          <a:xfrm>
            <a:off x="7186429" y="3014809"/>
            <a:ext cx="1033646" cy="981075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583" y="3819579"/>
            <a:ext cx="4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58447" y="3860174"/>
            <a:ext cx="4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54746" y="2027819"/>
            <a:ext cx="2195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Retrieve Master Key Back.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49197" y="2289789"/>
            <a:ext cx="338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Decrypt the Cipher </a:t>
            </a:r>
            <a:r>
              <a:rPr lang="en-US" sz="1200" dirty="0" err="1" smtClean="0"/>
              <a:t>Keyring</a:t>
            </a:r>
            <a:r>
              <a:rPr lang="en-US" sz="1200" dirty="0" smtClean="0"/>
              <a:t>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Key.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6010004" y="1701362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75099" y="1791032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318729" y="1844222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2233" y="3341504"/>
            <a:ext cx="4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63241" y="3309754"/>
            <a:ext cx="4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8" idx="1"/>
          </p:cNvCxnSpPr>
          <p:nvPr/>
        </p:nvCxnSpPr>
        <p:spPr>
          <a:xfrm flipH="1">
            <a:off x="5811694" y="2182753"/>
            <a:ext cx="507035" cy="0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3307" y="1811352"/>
            <a:ext cx="4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 rot="10800000" flipV="1">
            <a:off x="5435601" y="2593832"/>
            <a:ext cx="376093" cy="226652"/>
          </a:xfrm>
          <a:prstGeom prst="bentConnector3">
            <a:avLst>
              <a:gd name="adj1" fmla="val 5900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68276" y="2572319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Elbow Connector 90"/>
          <p:cNvCxnSpPr/>
          <p:nvPr/>
        </p:nvCxnSpPr>
        <p:spPr>
          <a:xfrm rot="10800000" flipV="1">
            <a:off x="6851650" y="2314830"/>
            <a:ext cx="307056" cy="206453"/>
          </a:xfrm>
          <a:prstGeom prst="bentConnector3">
            <a:avLst>
              <a:gd name="adj1" fmla="val 7068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15287" y="2293318"/>
            <a:ext cx="335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6524904" y="1977423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rrrre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6" y="1301501"/>
            <a:ext cx="3099172" cy="201135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783696" y="4107124"/>
            <a:ext cx="1829342" cy="5334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733771" y="4195638"/>
            <a:ext cx="1376789" cy="541867"/>
          </a:xfrm>
          <a:prstGeom prst="lef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713" y="1174491"/>
            <a:ext cx="3689669" cy="324543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5166" y="1510721"/>
            <a:ext cx="586429" cy="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475166" y="1642473"/>
            <a:ext cx="58642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-Right Arrow 6"/>
          <p:cNvSpPr/>
          <p:nvPr/>
        </p:nvSpPr>
        <p:spPr>
          <a:xfrm>
            <a:off x="468795" y="1963494"/>
            <a:ext cx="592800" cy="223295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5166" y="2385906"/>
            <a:ext cx="586429" cy="465373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187" y="1359924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Local Attestation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7424" y="1875096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Remote Attestation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2824" y="2360506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Enclave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1624" y="3045712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Encryption Key</a:t>
            </a:r>
            <a:endParaRPr lang="en-US" dirty="0"/>
          </a:p>
        </p:txBody>
      </p:sp>
      <p:sp>
        <p:nvSpPr>
          <p:cNvPr id="14" name="Diamond 13"/>
          <p:cNvSpPr/>
          <p:nvPr/>
        </p:nvSpPr>
        <p:spPr>
          <a:xfrm>
            <a:off x="475166" y="3668818"/>
            <a:ext cx="619979" cy="622300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67281" y="3757179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2635" y="3722441"/>
            <a:ext cx="422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Keyring</a:t>
            </a:r>
            <a:r>
              <a:rPr lang="en-US" dirty="0" smtClean="0"/>
              <a:t> Key encrypted </a:t>
            </a:r>
          </a:p>
          <a:p>
            <a:r>
              <a:rPr lang="en-US" dirty="0" smtClean="0"/>
              <a:t>  by Master Key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95690" y="732559"/>
            <a:ext cx="3539269" cy="383681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98143" y="1068789"/>
            <a:ext cx="586429" cy="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598143" y="1200541"/>
            <a:ext cx="58642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-Right Arrow 19"/>
          <p:cNvSpPr/>
          <p:nvPr/>
        </p:nvSpPr>
        <p:spPr>
          <a:xfrm>
            <a:off x="4591772" y="1521562"/>
            <a:ext cx="592800" cy="223295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98143" y="1943974"/>
            <a:ext cx="586429" cy="465373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46164" y="917992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Local Attestation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40401" y="1433164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Remote Attestation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65801" y="1918574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Enclave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25792" y="2626383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56738" y="2626383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70781" y="2465397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Session Key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70781" y="3051226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/>
              <a:t>Encryption Key</a:t>
            </a:r>
          </a:p>
        </p:txBody>
      </p:sp>
      <p:sp>
        <p:nvSpPr>
          <p:cNvPr id="29" name="Diamond 28"/>
          <p:cNvSpPr/>
          <p:nvPr/>
        </p:nvSpPr>
        <p:spPr>
          <a:xfrm>
            <a:off x="4584323" y="3723005"/>
            <a:ext cx="619979" cy="622300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4676438" y="3811366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81792" y="3776628"/>
            <a:ext cx="422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Keyring</a:t>
            </a:r>
            <a:r>
              <a:rPr lang="en-US" dirty="0" smtClean="0"/>
              <a:t> Key encrypted </a:t>
            </a:r>
          </a:p>
          <a:p>
            <a:r>
              <a:rPr lang="en-US" dirty="0" smtClean="0"/>
              <a:t>  by Master Key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525322" y="665186"/>
            <a:ext cx="3365246" cy="252928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727774" y="1001416"/>
            <a:ext cx="586429" cy="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8727774" y="1133168"/>
            <a:ext cx="58642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Left-Right Arrow 48"/>
          <p:cNvSpPr/>
          <p:nvPr/>
        </p:nvSpPr>
        <p:spPr>
          <a:xfrm>
            <a:off x="8721403" y="1454189"/>
            <a:ext cx="592800" cy="223295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727774" y="1876601"/>
            <a:ext cx="586429" cy="465373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75795" y="850619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Local Attestation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370032" y="136579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Remote Attestation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395432" y="185120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Enclave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414232" y="2536407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Encryption Key</a:t>
            </a:r>
            <a:endParaRPr lang="en-US" dirty="0"/>
          </a:p>
        </p:txBody>
      </p:sp>
      <p:sp>
        <p:nvSpPr>
          <p:cNvPr id="58" name="Diamond 57"/>
          <p:cNvSpPr/>
          <p:nvPr/>
        </p:nvSpPr>
        <p:spPr>
          <a:xfrm>
            <a:off x="567281" y="3045712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4676438" y="3051226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0" name="Diamond 59"/>
          <p:cNvSpPr/>
          <p:nvPr/>
        </p:nvSpPr>
        <p:spPr>
          <a:xfrm>
            <a:off x="8826910" y="2534578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5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15919" y="1347536"/>
            <a:ext cx="5844471" cy="4274315"/>
          </a:xfrm>
          <a:prstGeom prst="rect">
            <a:avLst/>
          </a:prstGeom>
          <a:solidFill>
            <a:schemeClr val="bg1">
              <a:alpha val="0"/>
            </a:schemeClr>
          </a:solidFill>
          <a:ln w="889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4096" y="1701029"/>
            <a:ext cx="2795907" cy="3345366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95" y="3464559"/>
            <a:ext cx="1315398" cy="1355035"/>
          </a:xfrm>
          <a:prstGeom prst="rect">
            <a:avLst/>
          </a:prstGeom>
          <a:solidFill>
            <a:schemeClr val="bg1"/>
          </a:solidFill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5287" y="2874955"/>
            <a:ext cx="1571225" cy="2197265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871" y="5046395"/>
            <a:ext cx="154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Client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12157" y="1963723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24733" y="2803532"/>
            <a:ext cx="2075000" cy="58782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24732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6748" y="3819579"/>
            <a:ext cx="872985" cy="106992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11" y="3819579"/>
            <a:ext cx="872985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0561" y="4107124"/>
            <a:ext cx="1185747" cy="8494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Quoting.DB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096" y="5231061"/>
            <a:ext cx="37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Secrets Management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4787" y="5232199"/>
            <a:ext cx="18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5699733" y="4038490"/>
            <a:ext cx="1410828" cy="86373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1803267" y="4031205"/>
            <a:ext cx="1821465" cy="652104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Secure Channel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3285" y="5771437"/>
            <a:ext cx="19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Vault Server</a:t>
            </a:r>
            <a:endParaRPr lang="en-US" b="1" dirty="0"/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627650" y="2953487"/>
            <a:ext cx="1770929" cy="198087"/>
          </a:xfrm>
          <a:prstGeom prst="bentConnector3">
            <a:avLst>
              <a:gd name="adj1" fmla="val 1003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05605" y="3933762"/>
            <a:ext cx="2106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4887520" y="2979280"/>
            <a:ext cx="1770930" cy="146502"/>
          </a:xfrm>
          <a:prstGeom prst="bentConnector3">
            <a:avLst>
              <a:gd name="adj1" fmla="val 39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07536" y="2167066"/>
            <a:ext cx="138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0"/>
          </p:cNvCxnSpPr>
          <p:nvPr/>
        </p:nvCxnSpPr>
        <p:spPr>
          <a:xfrm flipH="1" flipV="1">
            <a:off x="5257800" y="3391352"/>
            <a:ext cx="5441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61225" y="3391352"/>
            <a:ext cx="0" cy="42822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Diamond 79"/>
          <p:cNvSpPr/>
          <p:nvPr/>
        </p:nvSpPr>
        <p:spPr>
          <a:xfrm>
            <a:off x="7290117" y="3111746"/>
            <a:ext cx="823667" cy="78803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5161764" y="2036755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2" name="Diamond 81"/>
          <p:cNvSpPr/>
          <p:nvPr/>
        </p:nvSpPr>
        <p:spPr>
          <a:xfrm>
            <a:off x="5187164" y="2874955"/>
            <a:ext cx="436493" cy="444607"/>
          </a:xfrm>
          <a:prstGeom prst="diamond">
            <a:avLst/>
          </a:prstGeom>
          <a:solidFill>
            <a:srgbClr val="E2B73E"/>
          </a:solidFill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468967" y="4381500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733800" y="4560371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97846" y="4601686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05479" y="4684387"/>
            <a:ext cx="206103" cy="200038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93808" y="3333420"/>
            <a:ext cx="92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keyring</a:t>
            </a:r>
            <a:endParaRPr lang="en-US" sz="1200" dirty="0"/>
          </a:p>
        </p:txBody>
      </p:sp>
      <p:sp>
        <p:nvSpPr>
          <p:cNvPr id="33" name="Diamond 32"/>
          <p:cNvSpPr/>
          <p:nvPr/>
        </p:nvSpPr>
        <p:spPr>
          <a:xfrm>
            <a:off x="7186429" y="3014809"/>
            <a:ext cx="1033646" cy="981075"/>
          </a:xfrm>
          <a:prstGeom prst="diamond">
            <a:avLst/>
          </a:prstGeom>
          <a:solidFill>
            <a:srgbClr val="E2B73E">
              <a:alpha val="0"/>
            </a:srgb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0004" y="1701028"/>
            <a:ext cx="1346472" cy="98184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75099" y="1790698"/>
            <a:ext cx="101851" cy="802800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18729" y="1843888"/>
            <a:ext cx="824392" cy="67706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87157" y="2022992"/>
            <a:ext cx="631572" cy="0"/>
          </a:xfrm>
          <a:prstGeom prst="straightConnector1">
            <a:avLst/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5687157" y="2364320"/>
            <a:ext cx="631572" cy="582079"/>
          </a:xfrm>
          <a:prstGeom prst="bentConnector3">
            <a:avLst>
              <a:gd name="adj1" fmla="val 62065"/>
            </a:avLst>
          </a:prstGeom>
          <a:ln>
            <a:solidFill>
              <a:srgbClr val="41A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6509124" y="1941939"/>
            <a:ext cx="436492" cy="444607"/>
          </a:xfrm>
          <a:prstGeom prst="diamond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42645</TotalTime>
  <Words>462</Words>
  <Application>Microsoft Macintosh PowerPoint</Application>
  <PresentationFormat>On-screen Show (4:3)</PresentationFormat>
  <Paragraphs>250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Kuan</dc:creator>
  <cp:lastModifiedBy>Shan Kuan</cp:lastModifiedBy>
  <cp:revision>103</cp:revision>
  <dcterms:created xsi:type="dcterms:W3CDTF">2018-06-11T07:34:41Z</dcterms:created>
  <dcterms:modified xsi:type="dcterms:W3CDTF">2018-12-17T16:23:44Z</dcterms:modified>
</cp:coreProperties>
</file>