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F20FD-074C-4D04-9289-F6BCC9812F2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E304-D330-4E5A-AB01-51DB9EB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https://lastminuteengineers.com/pir-sensor-arduino-tutorial/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sensor works: including the pyroelectric sensor and the Fresnel </a:t>
            </a:r>
            <a:r>
              <a:rPr lang="en-US" dirty="0" err="1"/>
              <a:t>lense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9F1-7DD2-4E79-985B-86469A1EC18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73FD-9624-4930-BEAC-189D7DDFC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PIR Motion Sensor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7C7E-1A84-4628-96D7-CBC97AAE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6739"/>
            <a:ext cx="8576930" cy="1437795"/>
          </a:xfrm>
        </p:spPr>
        <p:txBody>
          <a:bodyPr/>
          <a:lstStyle/>
          <a:p>
            <a:r>
              <a:rPr lang="en-US"/>
              <a:t>Presenter: Nhu 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B90F-5E74-4830-8222-4EDBEE2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you need PIR Motion Sensor?</a:t>
            </a:r>
          </a:p>
        </p:txBody>
      </p:sp>
    </p:spTree>
    <p:extLst>
      <p:ext uri="{BB962C8B-B14F-4D97-AF65-F5344CB8AC3E}">
        <p14:creationId xmlns:p14="http://schemas.microsoft.com/office/powerpoint/2010/main" val="194409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0B40-BF95-4493-8EE5-3D061AB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HC-SR501 PIR Sensor</a:t>
            </a:r>
          </a:p>
        </p:txBody>
      </p:sp>
      <p:pic>
        <p:nvPicPr>
          <p:cNvPr id="1030" name="Picture 6" descr="HC-SR501 Pyroelectric Infrared PIR Motion Sensor Detector Module">
            <a:extLst>
              <a:ext uri="{FF2B5EF4-FFF2-40B4-BE49-F238E27FC236}">
                <a16:creationId xmlns:a16="http://schemas.microsoft.com/office/drawing/2014/main" id="{8CDE32E4-9DB3-4C2E-A6EF-FD88AE1B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90515"/>
            <a:ext cx="3320308" cy="33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C-SR501 PIR Infrared adjustable Motion Sensor with holder – Server On The  Move">
            <a:extLst>
              <a:ext uri="{FF2B5EF4-FFF2-40B4-BE49-F238E27FC236}">
                <a16:creationId xmlns:a16="http://schemas.microsoft.com/office/drawing/2014/main" id="{78EB402B-3906-47A9-9AE8-E0587C1E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97" y="2106840"/>
            <a:ext cx="4863835" cy="33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D39CF-9BC6-46C8-AAB5-E189FE620479}"/>
              </a:ext>
            </a:extLst>
          </p:cNvPr>
          <p:cNvSpPr txBox="1"/>
          <p:nvPr/>
        </p:nvSpPr>
        <p:spPr>
          <a:xfrm>
            <a:off x="9178290" y="561604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Fresnel Lens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7DCC0-A1C3-4E90-959B-B62F04D45AEA}"/>
              </a:ext>
            </a:extLst>
          </p:cNvPr>
          <p:cNvSpPr txBox="1"/>
          <p:nvPr/>
        </p:nvSpPr>
        <p:spPr>
          <a:xfrm>
            <a:off x="6326135" y="537826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Pyroelectric Sensor</a:t>
            </a:r>
          </a:p>
        </p:txBody>
      </p:sp>
    </p:spTree>
    <p:extLst>
      <p:ext uri="{BB962C8B-B14F-4D97-AF65-F5344CB8AC3E}">
        <p14:creationId xmlns:p14="http://schemas.microsoft.com/office/powerpoint/2010/main" val="40937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D160-E373-498A-917C-3D23880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PhotoElectric</a:t>
            </a:r>
            <a:r>
              <a:rPr lang="en-US" sz="5400" dirty="0">
                <a:solidFill>
                  <a:schemeClr val="bg1"/>
                </a:solidFill>
              </a:rPr>
              <a:t> Sensor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PIR Sensor Working Animation Differential Output">
            <a:extLst>
              <a:ext uri="{FF2B5EF4-FFF2-40B4-BE49-F238E27FC236}">
                <a16:creationId xmlns:a16="http://schemas.microsoft.com/office/drawing/2014/main" id="{BE9712BD-629C-462C-A1D8-282E8819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808" y="2427541"/>
            <a:ext cx="1003328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B3FD-8C28-413F-8BE1-5AB1298B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IR Sensor LDR and Thermistor Setting to Improve Accuracy">
            <a:extLst>
              <a:ext uri="{FF2B5EF4-FFF2-40B4-BE49-F238E27FC236}">
                <a16:creationId xmlns:a16="http://schemas.microsoft.com/office/drawing/2014/main" id="{D7F0B55D-308C-446D-A99C-4B17A77A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80" y="2426818"/>
            <a:ext cx="536089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IR Sensor Pinout with Jumper Setting Sensitivity Time Adjustment BISS0001 IC Labeling Diagram">
            <a:extLst>
              <a:ext uri="{FF2B5EF4-FFF2-40B4-BE49-F238E27FC236}">
                <a16:creationId xmlns:a16="http://schemas.microsoft.com/office/drawing/2014/main" id="{F6FB6114-5F61-41D8-A56D-C84AC7A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6371" y="2426818"/>
            <a:ext cx="53933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0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96F0-41CF-4187-B552-12F7478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 with Arduino</a:t>
            </a:r>
          </a:p>
        </p:txBody>
      </p:sp>
      <p:pic>
        <p:nvPicPr>
          <p:cNvPr id="3074" name="Picture 2" descr="Passive Infrared PIR Sensor Pinout Diagram">
            <a:extLst>
              <a:ext uri="{FF2B5EF4-FFF2-40B4-BE49-F238E27FC236}">
                <a16:creationId xmlns:a16="http://schemas.microsoft.com/office/drawing/2014/main" id="{40DE1F6B-3221-4510-A85D-3E2EBCDB6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0" y="1721182"/>
            <a:ext cx="5074920" cy="48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AED-7331-4BC2-B69A-1EB1F4B2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C578-7F2F-451D-8D2B-608A98EF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Fuctionalities</a:t>
            </a:r>
            <a:r>
              <a:rPr lang="en-US" dirty="0"/>
              <a:t>: time delay, Light </a:t>
            </a:r>
            <a:r>
              <a:rPr lang="en-US" dirty="0" err="1"/>
              <a:t>Dependant</a:t>
            </a:r>
            <a:r>
              <a:rPr lang="en-US" dirty="0"/>
              <a:t> Resistor</a:t>
            </a:r>
          </a:p>
          <a:p>
            <a:r>
              <a:rPr lang="en-US" dirty="0"/>
              <a:t>Operating Voltage</a:t>
            </a:r>
          </a:p>
          <a:p>
            <a:r>
              <a:rPr lang="en-US" dirty="0"/>
              <a:t>Use Infrared Mechanism</a:t>
            </a:r>
          </a:p>
        </p:txBody>
      </p:sp>
    </p:spTree>
    <p:extLst>
      <p:ext uri="{BB962C8B-B14F-4D97-AF65-F5344CB8AC3E}">
        <p14:creationId xmlns:p14="http://schemas.microsoft.com/office/powerpoint/2010/main" val="41634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64</Words>
  <Application>Microsoft Office PowerPoint</Application>
  <PresentationFormat>Widescreen</PresentationFormat>
  <Paragraphs>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Segoe UI</vt:lpstr>
      <vt:lpstr>Office Theme</vt:lpstr>
      <vt:lpstr>PIR Motion Sensor</vt:lpstr>
      <vt:lpstr>Why you need PIR Motion Sensor?</vt:lpstr>
      <vt:lpstr>HC-SR501 PIR Sensor</vt:lpstr>
      <vt:lpstr>PhotoElectric Sensor</vt:lpstr>
      <vt:lpstr>Functionalities</vt:lpstr>
      <vt:lpstr>Connect with Arduino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Motion Sensor</dc:title>
  <dc:creator>phant2@miamioh.edu</dc:creator>
  <cp:lastModifiedBy>Phan, Tra Yen Nhu Ms.</cp:lastModifiedBy>
  <cp:revision>8</cp:revision>
  <dcterms:created xsi:type="dcterms:W3CDTF">2022-02-27T18:02:52Z</dcterms:created>
  <dcterms:modified xsi:type="dcterms:W3CDTF">2022-02-27T19:47:49Z</dcterms:modified>
</cp:coreProperties>
</file>