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5" r:id="rId4"/>
    <p:sldId id="262" r:id="rId5"/>
    <p:sldId id="263" r:id="rId6"/>
    <p:sldId id="264" r:id="rId7"/>
    <p:sldId id="261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33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F20FD-074C-4D04-9289-F6BCC9812F2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E304-D330-4E5A-AB01-51DB9EB5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https://lastminuteengineers.com/pir-sensor-arduino-tutorial/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https://lastminuteengineers.com/pir-sensor-arduino-tutorial/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https://arduinogetstarted.com/tutorials/arduino-motion-sensor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2E304-D330-4E5A-AB01-51DB9EB55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69F1-7DD2-4E79-985B-86469A1EC18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7221-0A8B-402B-903E-205E39B5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73FD-9624-4930-BEAC-189D7DDF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PIR Motion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7C7E-1A84-4628-96D7-CBC97AAE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6739"/>
            <a:ext cx="8576930" cy="1437795"/>
          </a:xfrm>
        </p:spPr>
        <p:txBody>
          <a:bodyPr/>
          <a:lstStyle/>
          <a:p>
            <a:r>
              <a:rPr lang="en-US">
                <a:latin typeface="Bahnschrift Light" panose="020B0502040204020203" pitchFamily="34" charset="0"/>
              </a:rPr>
              <a:t>Presenter: Nhu Phan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B90F-5E74-4830-8222-4EDBEE2E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98" y="54928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you need PIR Motion Sensor?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otion Detection Using Arduino, PIR Sensor and Algorithms in SMART  Environments | by Nerdan | Python in Plain English">
            <a:extLst>
              <a:ext uri="{FF2B5EF4-FFF2-40B4-BE49-F238E27FC236}">
                <a16:creationId xmlns:a16="http://schemas.microsoft.com/office/drawing/2014/main" id="{ABC84509-25C5-46A3-87D3-AB628509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44" y="2714227"/>
            <a:ext cx="2074201" cy="338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d Ceiling Lamp With Sensor PIR Motion Sensor Ceiling Light 110V 220V Smart  Home Lights 15W 20W 30W 50W For Room Stairs Hallway|Ceiling Lights| -  AliExpress">
            <a:extLst>
              <a:ext uri="{FF2B5EF4-FFF2-40B4-BE49-F238E27FC236}">
                <a16:creationId xmlns:a16="http://schemas.microsoft.com/office/drawing/2014/main" id="{72C6A93F-C3C5-4722-B05D-572E17D4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479724"/>
            <a:ext cx="3718559" cy="371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9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B90F-5E74-4830-8222-4EDBEE2E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HC-SR501 PIR Sensor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C-SR501 Pyroelectric Infrared PIR Motion Sensor Detector Module">
            <a:extLst>
              <a:ext uri="{FF2B5EF4-FFF2-40B4-BE49-F238E27FC236}">
                <a16:creationId xmlns:a16="http://schemas.microsoft.com/office/drawing/2014/main" id="{9CCB0890-3610-4A2A-BF80-CF0F7E71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64" y="2464389"/>
            <a:ext cx="3320308" cy="33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103629-CEE1-4C8E-B0CF-0CE9F36BF06F}"/>
              </a:ext>
            </a:extLst>
          </p:cNvPr>
          <p:cNvSpPr txBox="1"/>
          <p:nvPr/>
        </p:nvSpPr>
        <p:spPr>
          <a:xfrm>
            <a:off x="8298550" y="589701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Fresnel Lens</a:t>
            </a:r>
          </a:p>
        </p:txBody>
      </p:sp>
      <p:pic>
        <p:nvPicPr>
          <p:cNvPr id="16" name="Picture 10" descr="HC-SR501 PIR Infrared adjustable Motion Sensor with holder – Server On The  Move">
            <a:extLst>
              <a:ext uri="{FF2B5EF4-FFF2-40B4-BE49-F238E27FC236}">
                <a16:creationId xmlns:a16="http://schemas.microsoft.com/office/drawing/2014/main" id="{C9B953ED-E5CD-45B4-BE13-13FB8D8A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65" y="2662951"/>
            <a:ext cx="4863835" cy="33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11394C-C75D-462A-8AF7-46E339B12FB9}"/>
              </a:ext>
            </a:extLst>
          </p:cNvPr>
          <p:cNvSpPr txBox="1"/>
          <p:nvPr/>
        </p:nvSpPr>
        <p:spPr>
          <a:xfrm>
            <a:off x="5349174" y="5712349"/>
            <a:ext cx="22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Pyroelectric Sensor</a:t>
            </a:r>
          </a:p>
        </p:txBody>
      </p:sp>
    </p:spTree>
    <p:extLst>
      <p:ext uri="{BB962C8B-B14F-4D97-AF65-F5344CB8AC3E}">
        <p14:creationId xmlns:p14="http://schemas.microsoft.com/office/powerpoint/2010/main" val="203631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D160-E373-498A-917C-3D238805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Photoelectric Sensor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PIR Sensor Working Animation Differential Output">
            <a:extLst>
              <a:ext uri="{FF2B5EF4-FFF2-40B4-BE49-F238E27FC236}">
                <a16:creationId xmlns:a16="http://schemas.microsoft.com/office/drawing/2014/main" id="{BE9712BD-629C-462C-A1D8-282E8819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808" y="2427541"/>
            <a:ext cx="1003328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04A1-9132-45F1-AE16-3662AF76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otion Sensor Detection Range">
            <a:extLst>
              <a:ext uri="{FF2B5EF4-FFF2-40B4-BE49-F238E27FC236}">
                <a16:creationId xmlns:a16="http://schemas.microsoft.com/office/drawing/2014/main" id="{F243D5EE-CEA0-4B1A-87DD-66A680AE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502426"/>
            <a:ext cx="5455917" cy="38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tion sensor adjust time delay">
            <a:extLst>
              <a:ext uri="{FF2B5EF4-FFF2-40B4-BE49-F238E27FC236}">
                <a16:creationId xmlns:a16="http://schemas.microsoft.com/office/drawing/2014/main" id="{8265A6AF-52EF-415E-8805-803FD0AB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048017"/>
            <a:ext cx="5455917" cy="27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CDFA-B1B7-443A-9E65-AE1E1859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tion sensor trigger selection">
            <a:extLst>
              <a:ext uri="{FF2B5EF4-FFF2-40B4-BE49-F238E27FC236}">
                <a16:creationId xmlns:a16="http://schemas.microsoft.com/office/drawing/2014/main" id="{7477BA6A-7873-42C7-8BF3-474855C29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442"/>
          <a:stretch/>
        </p:blipFill>
        <p:spPr bwMode="auto">
          <a:xfrm>
            <a:off x="2345464" y="2427540"/>
            <a:ext cx="7501071" cy="43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96F0-41CF-4187-B552-12F7478C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with Arduino</a:t>
            </a:r>
          </a:p>
        </p:txBody>
      </p:sp>
      <p:pic>
        <p:nvPicPr>
          <p:cNvPr id="3074" name="Picture 2" descr="Passive Infrared PIR Sensor Pinout Diagram">
            <a:extLst>
              <a:ext uri="{FF2B5EF4-FFF2-40B4-BE49-F238E27FC236}">
                <a16:creationId xmlns:a16="http://schemas.microsoft.com/office/drawing/2014/main" id="{40DE1F6B-3221-4510-A85D-3E2EBCDB6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8226" y="643466"/>
            <a:ext cx="577887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66888-6FDD-476F-9DC0-7783D3689849}"/>
              </a:ext>
            </a:extLst>
          </p:cNvPr>
          <p:cNvSpPr txBox="1"/>
          <p:nvPr/>
        </p:nvSpPr>
        <p:spPr>
          <a:xfrm>
            <a:off x="5719994" y="4440705"/>
            <a:ext cx="22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354169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6AED-7331-4BC2-B69A-1EB1F4B2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5400">
                <a:solidFill>
                  <a:srgbClr val="595959"/>
                </a:solidFill>
              </a:rPr>
              <a:t>Highlights</a:t>
            </a:r>
            <a:endParaRPr lang="en-US" sz="5400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C578-7F2F-451D-8D2B-608A98EF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595959"/>
                </a:solidFill>
              </a:rPr>
              <a:t>HC-SR501 uses Infrared Mechanism to detect motion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595959"/>
                </a:solidFill>
              </a:rPr>
              <a:t>Adjustable functionalities</a:t>
            </a: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595959"/>
                </a:solidFill>
              </a:rPr>
              <a:t> Easy to interface with Arduino with 3 ports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595959"/>
                </a:solidFill>
              </a:rPr>
              <a:t> Operating Voltage: 5V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7839C0C-4B3B-4E37-AD73-76352D9A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1850768"/>
            <a:ext cx="4797056" cy="32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47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B3FD-8C28-413F-8BE1-5AB1298B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Functionalities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IR Sensor LDR and Thermistor Setting to Improve Accuracy">
            <a:extLst>
              <a:ext uri="{FF2B5EF4-FFF2-40B4-BE49-F238E27FC236}">
                <a16:creationId xmlns:a16="http://schemas.microsoft.com/office/drawing/2014/main" id="{D7F0B55D-308C-446D-A99C-4B17A77A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080" y="2426818"/>
            <a:ext cx="536089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IR Sensor Pinout with Jumper Setting Sensitivity Time Adjustment BISS0001 IC Labeling Diagram">
            <a:extLst>
              <a:ext uri="{FF2B5EF4-FFF2-40B4-BE49-F238E27FC236}">
                <a16:creationId xmlns:a16="http://schemas.microsoft.com/office/drawing/2014/main" id="{F6FB6114-5F61-41D8-A56D-C84AC7A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6371" y="2426818"/>
            <a:ext cx="539332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84</Words>
  <Application>Microsoft Office PowerPoint</Application>
  <PresentationFormat>Widescreen</PresentationFormat>
  <Paragraphs>27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Segoe UI</vt:lpstr>
      <vt:lpstr>Wingdings</vt:lpstr>
      <vt:lpstr>Office Theme</vt:lpstr>
      <vt:lpstr>PIR Motion Sensor</vt:lpstr>
      <vt:lpstr>Why you need PIR Motion Sensor?</vt:lpstr>
      <vt:lpstr>HC-SR501 PIR Sensor</vt:lpstr>
      <vt:lpstr>Photoelectric Sensor</vt:lpstr>
      <vt:lpstr>Functionalities</vt:lpstr>
      <vt:lpstr>Functionalities</vt:lpstr>
      <vt:lpstr>Interface with Arduino</vt:lpstr>
      <vt:lpstr>Highlights</vt:lpstr>
      <vt:lpstr>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Motion Sensor</dc:title>
  <dc:creator>phant2@miamioh.edu</dc:creator>
  <cp:lastModifiedBy>Phan, Tra Yen Nhu Ms.</cp:lastModifiedBy>
  <cp:revision>24</cp:revision>
  <dcterms:created xsi:type="dcterms:W3CDTF">2022-02-27T18:02:52Z</dcterms:created>
  <dcterms:modified xsi:type="dcterms:W3CDTF">2022-03-07T03:56:04Z</dcterms:modified>
</cp:coreProperties>
</file>