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E439-E51E-3F01-8BCD-E77343C9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682D-8F19-B4FE-800C-B1271259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62B8-612C-91B4-82E7-6A30F8CC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8BD2-BFF4-FE77-811C-CCC449C0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B2F-E153-7798-6C11-6BD1164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BB4-B560-6CE3-5238-B8A255C7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00CE-BD81-F7A5-4339-792E2157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8403-2E8D-5D0F-6109-0F0C89D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873E-C210-65CC-A083-5501E5F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DB10-3FC2-9002-C62C-FDA1DFB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F78A0-64F1-FB41-6CC6-DED0ECD4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596FB-012C-07BE-66FC-5A65CAA1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FC6E-7899-25C9-6F6B-B0F8C8D8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E41F-2597-1087-D09A-A3AFEBBC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7937-AED5-BC24-410B-069C5214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E3A-30CE-6DB6-DFE4-98B1F3E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1BD-7F51-D45E-FE62-667340FB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6DE4-6A6A-79A6-4F7F-7B7CBE6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CA9A-FCD1-95F9-3765-9517257C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0FF0-23DC-3004-5CF8-7746DB4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F41-742C-4A4C-CA59-ECB1F3E3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6D41-B722-5F53-DC04-4D0724E9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6BB6-8E1D-05A2-FF20-1EB92994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155F-D740-B930-67A1-362B684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902D-391E-E7AF-C749-A816E5C9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B20E-1328-9AC9-2E23-1EE7BF90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D087-B491-1C48-4AB2-6B5A1925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5642-F18A-508B-DB32-F1FDCEAC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3829-8785-B680-A1EC-790281EA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B030-F7A0-75BD-EDA7-1A631395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13EC-D962-0E74-DB83-D8B0777D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0CDF-6A8D-55AE-3975-2F45743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2A75-B305-5BE7-52A1-FBA06BEC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D0AC8-9060-AD08-D5AB-6EDD193E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4E9FA-9875-B584-FE51-180F412A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17FAD-4BC9-3272-4E79-180FA004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5BF0C-0DA7-5690-8D93-03F56C52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0347E-FAE4-B44C-0168-8FC6DF2D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A24F8-171B-E2F3-5EFB-89B5DAEA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923C-E72D-B159-A670-EA67A4A3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97B3E-174C-4A9D-DF8F-48230D61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43B2F-32DA-57EA-4FED-5286250E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EA343-86D5-0482-FCCF-77E0F0B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0D81A-4B71-ED6E-A224-9C79212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50067-8DB2-386C-D175-5DEB0D7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FF5-9E6B-983C-2B37-0FF16D6E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1A92-83F4-CA54-F883-9EEB9943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4F7D-6C43-941E-C1BE-CC1E3F11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E3242-A042-4293-B110-F0E65A49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493DC-B967-DB00-968F-375F867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8A1A-CD3A-72D8-DA14-956D1B7A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3C7C-F26E-BC17-E980-AA1967F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678A-3AF4-FAF8-80CA-6CE783EE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2B205-C9BA-E592-6AA8-728CF957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B81-CECE-4F59-0369-FBEFAE4F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DA3E-D4D2-A143-B036-83637259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81B2-2334-F640-7623-0E88364C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74BF-C5C9-B988-20A6-010F268C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EE401-29DE-EB58-1A6F-79B78472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6DA9-260B-A1FD-AEB3-6ED897D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5616-57C6-D044-4FD9-C44D51D8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97DF-4223-4888-91EC-1C885E96ED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F745-41C1-550E-9164-B79027F3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C4BE-74D7-AE5A-641E-3885FD2D4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ACC6D-6F21-8D7C-E23D-E36F55B0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437" y="594354"/>
            <a:ext cx="11704343" cy="56692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D4A654-6F9E-AAC1-2640-1633F8F4B9B7}"/>
              </a:ext>
            </a:extLst>
          </p:cNvPr>
          <p:cNvSpPr/>
          <p:nvPr/>
        </p:nvSpPr>
        <p:spPr>
          <a:xfrm>
            <a:off x="4118223" y="5054601"/>
            <a:ext cx="1122644" cy="64346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0F6703-6E94-E701-CC61-3686D8303ABF}"/>
              </a:ext>
            </a:extLst>
          </p:cNvPr>
          <p:cNvCxnSpPr>
            <a:cxnSpLocks/>
          </p:cNvCxnSpPr>
          <p:nvPr/>
        </p:nvCxnSpPr>
        <p:spPr>
          <a:xfrm>
            <a:off x="5417056" y="5285390"/>
            <a:ext cx="3487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41324A9-FC1F-6EFA-96FD-9D932740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08" y="4030133"/>
            <a:ext cx="4236450" cy="149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1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phant2@miamioh.edu</dc:creator>
  <cp:lastModifiedBy>phant2@miamioh.edu</cp:lastModifiedBy>
  <cp:revision>3</cp:revision>
  <dcterms:created xsi:type="dcterms:W3CDTF">2022-07-21T00:26:10Z</dcterms:created>
  <dcterms:modified xsi:type="dcterms:W3CDTF">2022-09-10T02:24:55Z</dcterms:modified>
</cp:coreProperties>
</file>