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89" r:id="rId7"/>
    <p:sldId id="266" r:id="rId8"/>
    <p:sldId id="275" r:id="rId9"/>
    <p:sldId id="273" r:id="rId10"/>
    <p:sldId id="276" r:id="rId11"/>
    <p:sldId id="263" r:id="rId12"/>
    <p:sldId id="280" r:id="rId13"/>
    <p:sldId id="278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>
        <p:scale>
          <a:sx n="100" d="100"/>
          <a:sy n="100" d="100"/>
        </p:scale>
        <p:origin x="-1944" y="-97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단점을 보완할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681002618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270100" y="2626907"/>
              <a:ext cx="2738218" cy="1851166"/>
              <a:chOff x="4270100" y="2626907"/>
              <a:chExt cx="2738218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270100" y="2626907"/>
                <a:ext cx="2599222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Place(AR App)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159732" y="3054790"/>
            <a:ext cx="996700" cy="996700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80292" y="3003798"/>
            <a:ext cx="996700" cy="99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WebAR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1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간편한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사용해 바닥에 사물을 놓을 수 있고 터치로 쉽게 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정확한 길이 측정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생성 도우미 타원이나 길이표시 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579</Words>
  <Application>Microsoft Office PowerPoint</Application>
  <PresentationFormat>화면 슬라이드 쇼(16:9)</PresentationFormat>
  <Paragraphs>229</Paragraphs>
  <Slides>20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사용법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1691</cp:revision>
  <dcterms:created xsi:type="dcterms:W3CDTF">2015-09-08T18:46:55Z</dcterms:created>
  <dcterms:modified xsi:type="dcterms:W3CDTF">2020-11-22T08:51:28Z</dcterms:modified>
  <cp:category/>
</cp:coreProperties>
</file>