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69" r:id="rId7"/>
    <p:sldId id="262" r:id="rId8"/>
    <p:sldId id="268" r:id="rId9"/>
    <p:sldId id="264" r:id="rId10"/>
    <p:sldId id="270" r:id="rId11"/>
    <p:sldId id="257" r:id="rId12"/>
    <p:sldId id="271" r:id="rId13"/>
    <p:sldId id="273" r:id="rId14"/>
    <p:sldId id="266" r:id="rId15"/>
    <p:sldId id="274" r:id="rId16"/>
    <p:sldId id="275" r:id="rId17"/>
    <p:sldId id="263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67"/>
            <p14:sldId id="269"/>
          </p14:sldIdLst>
        </p14:section>
        <p14:section name="설명" id="{B9B51309-D148-4332-87C2-07BE32FBCA3B}">
          <p14:sldIdLst>
            <p14:sldId id="262"/>
            <p14:sldId id="268"/>
            <p14:sldId id="264"/>
            <p14:sldId id="270"/>
            <p14:sldId id="257"/>
            <p14:sldId id="271"/>
          </p14:sldIdLst>
        </p14:section>
        <p14:section name="자세한 정보" id="{2CC34DB2-6590-42C0-AD4B-A04C6060184E}">
          <p14:sldIdLst>
            <p14:sldId id="273"/>
            <p14:sldId id="266"/>
            <p14:sldId id="274"/>
            <p14:sldId id="27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80" autoAdjust="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2020-11-03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2020-11-03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563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34298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6770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9032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5339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7027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14150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8902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611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2020-11-03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AR</a:t>
            </a:r>
            <a:r>
              <a:rPr lang="ko-KR" altLang="en-US" noProof="1" smtClean="0"/>
              <a:t>을 이용한 </a:t>
            </a:r>
            <a:r>
              <a:rPr lang="ko-KR" altLang="en-US" noProof="1" smtClean="0"/>
              <a:t>인테리어</a:t>
            </a:r>
            <a:endParaRPr lang="ko-KR" altLang="en-US" noProof="1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곽 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호준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알고리즘 설명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16" y="6478778"/>
            <a:ext cx="1099704" cy="2749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83" y="1441154"/>
            <a:ext cx="6276109" cy="50376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92" y="4898826"/>
            <a:ext cx="5058208" cy="1311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0300" y="1913659"/>
            <a:ext cx="4125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Renderder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Scene (</a:t>
            </a:r>
            <a:r>
              <a:rPr lang="ko-KR" altLang="en-US" dirty="0" smtClean="0"/>
              <a:t>도화지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Camera (</a:t>
            </a:r>
            <a:r>
              <a:rPr lang="ko-KR" altLang="en-US" dirty="0" smtClean="0"/>
              <a:t>눈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보이는 부분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Light (</a:t>
            </a:r>
            <a:r>
              <a:rPr lang="ko-KR" altLang="en-US" dirty="0" smtClean="0"/>
              <a:t>빛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Object3D(Mesh)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5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Hit test API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2050" name="Picture 2" descr="2f7b8cc5a8fb9b3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66" y="1657020"/>
            <a:ext cx="8840902" cy="46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Hit test API </a:t>
            </a:r>
            <a:r>
              <a:rPr lang="ko-KR" altLang="en-US" noProof="1" smtClean="0">
                <a:ea typeface="맑은 고딕" panose="020B0503020000020004" pitchFamily="50" charset="-127"/>
              </a:rPr>
              <a:t>흐름도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80734" y="2857500"/>
            <a:ext cx="1643466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참조공간 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0734" y="3581400"/>
            <a:ext cx="1643466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4667250" y="2726531"/>
            <a:ext cx="2457450" cy="170973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</a:p>
          <a:p>
            <a:pPr algn="ctr"/>
            <a:r>
              <a:rPr lang="en-US" altLang="ko-KR" dirty="0" smtClean="0"/>
              <a:t> </a:t>
            </a:r>
            <a:r>
              <a:rPr lang="en-US" altLang="ko-KR" dirty="0"/>
              <a:t>Hit-test</a:t>
            </a:r>
          </a:p>
          <a:p>
            <a:pPr algn="ctr"/>
            <a:r>
              <a:rPr lang="ko-KR" altLang="en-US" dirty="0"/>
              <a:t>결과 있으면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09950" y="3581399"/>
            <a:ext cx="10858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391400" y="3581399"/>
            <a:ext cx="10858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743950" y="3038474"/>
            <a:ext cx="1974258" cy="1085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참조 공간에서의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 좌표</a:t>
            </a:r>
            <a:r>
              <a:rPr lang="en-US" altLang="ko-KR" dirty="0" smtClean="0"/>
              <a:t>( X, Y, Z )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121749" y="4044551"/>
            <a:ext cx="646653" cy="1060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5132242" y="4139802"/>
            <a:ext cx="763733" cy="9655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597234" y="5105400"/>
            <a:ext cx="763733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3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glTF </a:t>
            </a:r>
            <a:r>
              <a:rPr lang="ko-KR" altLang="en-US" noProof="1" smtClean="0">
                <a:ea typeface="맑은 고딕" panose="020B0503020000020004" pitchFamily="50" charset="-127"/>
              </a:rPr>
              <a:t>띄우기 및 조작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80734" y="2857500"/>
            <a:ext cx="1643466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참조공간 정보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80734" y="3581400"/>
            <a:ext cx="1643466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세션 정보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4667250" y="2726531"/>
            <a:ext cx="2457450" cy="170973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</a:t>
            </a:r>
          </a:p>
          <a:p>
            <a:pPr algn="ctr"/>
            <a:r>
              <a:rPr lang="en-US" altLang="ko-KR" dirty="0" smtClean="0"/>
              <a:t> </a:t>
            </a:r>
            <a:r>
              <a:rPr lang="en-US" altLang="ko-KR" dirty="0"/>
              <a:t>Hit-test</a:t>
            </a:r>
          </a:p>
          <a:p>
            <a:pPr algn="ctr"/>
            <a:r>
              <a:rPr lang="ko-KR" altLang="en-US" dirty="0"/>
              <a:t>결과 있으면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409950" y="3581399"/>
            <a:ext cx="10858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391400" y="3581399"/>
            <a:ext cx="108585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743950" y="3038474"/>
            <a:ext cx="1974258" cy="1085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참조 공간에서의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 좌표</a:t>
            </a:r>
            <a:r>
              <a:rPr lang="en-US" altLang="ko-KR" dirty="0" smtClean="0"/>
              <a:t>( X, Y, Z )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121749" y="4044551"/>
            <a:ext cx="646653" cy="10608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5132242" y="4139802"/>
            <a:ext cx="763733" cy="9655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597234" y="5105400"/>
            <a:ext cx="763733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4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altLang="ko-KR" noProof="1" smtClean="0"/>
              <a:t>Q &amp; A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시연 사진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사진위치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0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사용 </a:t>
            </a:r>
            <a:r>
              <a:rPr lang="en-US" altLang="ko-KR" noProof="1" smtClean="0">
                <a:ea typeface="맑은 고딕" panose="020B0503020000020004" pitchFamily="50" charset="-127"/>
              </a:rPr>
              <a:t>API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사진위치</a:t>
            </a:r>
            <a:endParaRPr lang="ko-KR" altLang="en-US" dirty="0"/>
          </a:p>
        </p:txBody>
      </p:sp>
      <p:pic>
        <p:nvPicPr>
          <p:cNvPr id="5122" name="Picture 2" descr="THREE.js 기초 참고자료 링크 모음 :: 노을빛호랑이의 연습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0" y="3393211"/>
            <a:ext cx="4634634" cy="273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0" y="1825625"/>
            <a:ext cx="4248150" cy="1076325"/>
          </a:xfrm>
          <a:prstGeom prst="rect">
            <a:avLst/>
          </a:prstGeom>
        </p:spPr>
      </p:pic>
      <p:pic>
        <p:nvPicPr>
          <p:cNvPr id="5126" name="Picture 6" descr="Control component set : dat.gui | Creative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139" y="2503198"/>
            <a:ext cx="5675895" cy="232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VR</a:t>
            </a:r>
            <a:r>
              <a:rPr lang="ko-KR" altLang="en-US" noProof="1" smtClean="0">
                <a:ea typeface="맑은 고딕" panose="020B0503020000020004" pitchFamily="50" charset="-127"/>
              </a:rPr>
              <a:t>에 사용되는 도구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사진위치</a:t>
            </a:r>
            <a:endParaRPr lang="ko-KR" altLang="en-US" dirty="0"/>
          </a:p>
        </p:txBody>
      </p:sp>
      <p:pic>
        <p:nvPicPr>
          <p:cNvPr id="3074" name="Picture 2" descr="Diagram showing rotation around each of the three axes in a WebXR set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8" y="1825625"/>
            <a:ext cx="6096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1675"/>
          <a:stretch/>
        </p:blipFill>
        <p:spPr>
          <a:xfrm>
            <a:off x="6234743" y="1738890"/>
            <a:ext cx="5835961" cy="45248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3327" y="1589809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헤드셋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96400" y="1628198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>
                <a:ea typeface="맑은 고딕" panose="020B0503020000020004" pitchFamily="50" charset="-127"/>
              </a:rPr>
              <a:t>AR</a:t>
            </a:r>
            <a:r>
              <a:rPr lang="ko-KR" altLang="en-US" noProof="1" smtClean="0">
                <a:ea typeface="맑은 고딕" panose="020B0503020000020004" pitchFamily="50" charset="-127"/>
              </a:rPr>
              <a:t>에서는</a:t>
            </a:r>
            <a:r>
              <a:rPr lang="en-US" altLang="ko-KR" noProof="1" smtClean="0">
                <a:ea typeface="맑은 고딕" panose="020B0503020000020004" pitchFamily="50" charset="-127"/>
              </a:rPr>
              <a:t>?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58" y="1524145"/>
            <a:ext cx="3760122" cy="4954298"/>
          </a:xfrm>
          <a:prstGeom prst="rect">
            <a:avLst/>
          </a:prstGeom>
        </p:spPr>
      </p:pic>
      <p:pic>
        <p:nvPicPr>
          <p:cNvPr id="4102" name="Picture 6" descr="https://image.zdnet.co.kr/2014/03/29/sPJsWFHa5F6LLV8Da5g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640404"/>
            <a:ext cx="4572000" cy="48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02873" y="1322222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카메라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02782" y="1339479"/>
            <a:ext cx="18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지원 사양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44" y="1948656"/>
            <a:ext cx="11150746" cy="4105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82091" y="3636818"/>
            <a:ext cx="1184564" cy="255616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Three.js?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07" y="1538455"/>
            <a:ext cx="8674648" cy="50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Three.js </a:t>
            </a:r>
            <a:r>
              <a:rPr lang="ko-KR" altLang="en-US" dirty="0" smtClean="0"/>
              <a:t>구성요소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8" y="1695269"/>
            <a:ext cx="6294728" cy="453364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28610" y="2161309"/>
            <a:ext cx="4125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Renderder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화가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Scene (</a:t>
            </a:r>
            <a:r>
              <a:rPr lang="ko-KR" altLang="en-US" dirty="0" smtClean="0"/>
              <a:t>도화지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Camera (</a:t>
            </a:r>
            <a:r>
              <a:rPr lang="ko-KR" altLang="en-US" dirty="0" smtClean="0"/>
              <a:t>눈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보이는 부분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Light (</a:t>
            </a:r>
            <a:r>
              <a:rPr lang="ko-KR" altLang="en-US" dirty="0" smtClean="0"/>
              <a:t>빛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Object3D(Mesh) 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glTF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69" y="1662544"/>
            <a:ext cx="5536466" cy="4721575"/>
          </a:xfrm>
          <a:prstGeom prst="rect">
            <a:avLst/>
          </a:prstGeom>
        </p:spPr>
      </p:pic>
      <p:pic>
        <p:nvPicPr>
          <p:cNvPr id="6146" name="Picture 2" descr="upload.wikimedia.org/wikipedia/en/thumb/d/dd/Gl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702261"/>
            <a:ext cx="4428114" cy="23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88</TotalTime>
  <Words>181</Words>
  <Application>Microsoft Office PowerPoint</Application>
  <PresentationFormat>와이드스크린</PresentationFormat>
  <Paragraphs>73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Segoe UI</vt:lpstr>
      <vt:lpstr>WelcomeDoc</vt:lpstr>
      <vt:lpstr>AR을 이용한 인테리어</vt:lpstr>
      <vt:lpstr>시연 사진</vt:lpstr>
      <vt:lpstr>사용 API</vt:lpstr>
      <vt:lpstr>VR에 사용되는 도구</vt:lpstr>
      <vt:lpstr>AR에서는?</vt:lpstr>
      <vt:lpstr>지원 사양</vt:lpstr>
      <vt:lpstr>Three.js?</vt:lpstr>
      <vt:lpstr>Three.js 구성요소</vt:lpstr>
      <vt:lpstr>glTF?</vt:lpstr>
      <vt:lpstr>알고리즘 설명</vt:lpstr>
      <vt:lpstr>Hit test API</vt:lpstr>
      <vt:lpstr>Hit test API 흐름도</vt:lpstr>
      <vt:lpstr>glTF 띄우기 및 조작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AR을 이용한 인테리어</dc:title>
  <dc:creator>Windows User</dc:creator>
  <cp:keywords/>
  <cp:lastModifiedBy>Windows User</cp:lastModifiedBy>
  <cp:revision>9</cp:revision>
  <dcterms:created xsi:type="dcterms:W3CDTF">2020-11-03T03:33:53Z</dcterms:created>
  <dcterms:modified xsi:type="dcterms:W3CDTF">2020-11-03T05:01:58Z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