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77" r:id="rId8"/>
    <p:sldId id="275" r:id="rId9"/>
    <p:sldId id="273" r:id="rId10"/>
    <p:sldId id="276" r:id="rId11"/>
    <p:sldId id="263" r:id="rId12"/>
    <p:sldId id="280" r:id="rId13"/>
    <p:sldId id="266" r:id="rId14"/>
    <p:sldId id="278" r:id="rId15"/>
    <p:sldId id="269" r:id="rId16"/>
    <p:sldId id="268" r:id="rId17"/>
    <p:sldId id="282" r:id="rId18"/>
    <p:sldId id="281" r:id="rId19"/>
    <p:sldId id="279" r:id="rId20"/>
    <p:sldId id="270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 varScale="1">
        <p:scale>
          <a:sx n="124" d="100"/>
          <a:sy n="124" d="100"/>
        </p:scale>
        <p:origin x="102" y="582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60037"/>
              </p:ext>
            </p:extLst>
          </p:nvPr>
        </p:nvGraphicFramePr>
        <p:xfrm>
          <a:off x="228600" y="819150"/>
          <a:ext cx="8762998" cy="4139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135596"/>
                <a:gridCol w="1908212"/>
                <a:gridCol w="1296144"/>
                <a:gridCol w="1451248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6" name="Picture 2" descr="알고 실천하자! 악수의 예절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271294"/>
            <a:ext cx="37528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업 작명 스토리]① 가구업체들의 다양한 이름…그 비밀은? - 이뉴스투데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60" y="2139702"/>
            <a:ext cx="2787022" cy="13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호남대학교 로고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3" t="718" r="36687" b="-718"/>
          <a:stretch/>
        </p:blipFill>
        <p:spPr bwMode="auto">
          <a:xfrm>
            <a:off x="701334" y="2150703"/>
            <a:ext cx="1188132" cy="20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597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  <a:endParaRPr lang="ko-KR" altLang="en-US" sz="10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480946156"/>
              </p:ext>
            </p:extLst>
          </p:nvPr>
        </p:nvGraphicFramePr>
        <p:xfrm>
          <a:off x="1871700" y="1095586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362</Words>
  <Application>Microsoft Office PowerPoint</Application>
  <PresentationFormat>화면 슬라이드 쇼(16:9)</PresentationFormat>
  <Paragraphs>170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1656</cp:revision>
  <dcterms:created xsi:type="dcterms:W3CDTF">2015-09-08T18:46:55Z</dcterms:created>
  <dcterms:modified xsi:type="dcterms:W3CDTF">2020-11-20T12:37:02Z</dcterms:modified>
  <cp:category/>
</cp:coreProperties>
</file>