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0" r:id="rId6"/>
    <p:sldId id="261" r:id="rId7"/>
    <p:sldId id="277" r:id="rId8"/>
    <p:sldId id="275" r:id="rId9"/>
    <p:sldId id="273" r:id="rId10"/>
    <p:sldId id="276" r:id="rId11"/>
    <p:sldId id="263" r:id="rId12"/>
    <p:sldId id="280" r:id="rId13"/>
    <p:sldId id="266" r:id="rId14"/>
    <p:sldId id="278" r:id="rId15"/>
    <p:sldId id="269" r:id="rId16"/>
    <p:sldId id="268" r:id="rId17"/>
    <p:sldId id="282" r:id="rId18"/>
    <p:sldId id="281" r:id="rId19"/>
    <p:sldId id="279" r:id="rId20"/>
    <p:sldId id="270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429" autoAdjust="0"/>
  </p:normalViewPr>
  <p:slideViewPr>
    <p:cSldViewPr>
      <p:cViewPr varScale="1">
        <p:scale>
          <a:sx n="153" d="100"/>
          <a:sy n="153" d="100"/>
        </p:scale>
        <p:origin x="336" y="144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SERVER</a:t>
          </a:r>
          <a:r>
            <a:rPr lang="ko-KR" altLang="en-US" sz="2400" kern="1200" dirty="0" smtClean="0"/>
            <a:t> 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89477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1072"/>
                <a:gridCol w="1188132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로딩시간이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물체들이 너무 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334" y="2139702"/>
            <a:ext cx="8066248" cy="2150893"/>
            <a:chOff x="701334" y="2139702"/>
            <a:chExt cx="8066248" cy="2150893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24" y="2271294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13970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3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5665543" y="3795886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620" y="381333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interior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879134" y="1142158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 smtClean="0"/>
              <a:t>원판 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688135" y="3481658"/>
            <a:ext cx="1332148" cy="42400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61385"/>
              <a:ext cx="1620180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 변수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1000" y="2460833"/>
            <a:ext cx="1576577" cy="830997"/>
            <a:chOff x="3851920" y="1540381"/>
            <a:chExt cx="1620181" cy="1077491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540381"/>
              <a:ext cx="1620180" cy="10774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Hit-test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83668" y="382177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터치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2" idx="2"/>
            <a:endCxn id="64" idx="1"/>
          </p:cNvCxnSpPr>
          <p:nvPr/>
        </p:nvCxnSpPr>
        <p:spPr>
          <a:xfrm rot="16200000" flipH="1">
            <a:off x="1007894" y="701603"/>
            <a:ext cx="704448" cy="800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5" idx="2"/>
            <a:endCxn id="17" idx="0"/>
          </p:cNvCxnSpPr>
          <p:nvPr/>
        </p:nvCxnSpPr>
        <p:spPr>
          <a:xfrm rot="16200000" flipH="1">
            <a:off x="1265790" y="3000645"/>
            <a:ext cx="724632" cy="917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7" idx="5"/>
            <a:endCxn id="20" idx="2"/>
          </p:cNvCxnSpPr>
          <p:nvPr/>
        </p:nvCxnSpPr>
        <p:spPr>
          <a:xfrm rot="5400000" flipH="1" flipV="1">
            <a:off x="3144173" y="3204269"/>
            <a:ext cx="508642" cy="1911429"/>
          </a:xfrm>
          <a:prstGeom prst="curvedConnector3">
            <a:avLst>
              <a:gd name="adj1" fmla="val -64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0" idx="3"/>
            <a:endCxn id="110" idx="4"/>
          </p:cNvCxnSpPr>
          <p:nvPr/>
        </p:nvCxnSpPr>
        <p:spPr>
          <a:xfrm flipV="1">
            <a:off x="5020283" y="2827176"/>
            <a:ext cx="819965" cy="8250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3" idx="2"/>
            <a:endCxn id="10" idx="1"/>
          </p:cNvCxnSpPr>
          <p:nvPr/>
        </p:nvCxnSpPr>
        <p:spPr>
          <a:xfrm rot="10800000" flipV="1">
            <a:off x="3688136" y="1569814"/>
            <a:ext cx="190999" cy="2082404"/>
          </a:xfrm>
          <a:prstGeom prst="curvedConnector3">
            <a:avLst>
              <a:gd name="adj1" fmla="val 219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613142" y="135259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바닥 감지</a:t>
            </a:r>
            <a:endParaRPr lang="ko-KR" altLang="en-US" dirty="0"/>
          </a:p>
        </p:txBody>
      </p:sp>
      <p:cxnSp>
        <p:nvCxnSpPr>
          <p:cNvPr id="67" name="구부러진 연결선 66"/>
          <p:cNvCxnSpPr>
            <a:stCxn id="64" idx="3"/>
            <a:endCxn id="14" idx="0"/>
          </p:cNvCxnSpPr>
          <p:nvPr/>
        </p:nvCxnSpPr>
        <p:spPr>
          <a:xfrm rot="5400000">
            <a:off x="1100902" y="2013502"/>
            <a:ext cx="728026" cy="591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3529" y="1058390"/>
            <a:ext cx="75501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AR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세션 접속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3628" y="212489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46017" y="3396937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00881" y="423430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7417215" y="2421031"/>
            <a:ext cx="1332148" cy="428878"/>
            <a:chOff x="3851920" y="1809348"/>
            <a:chExt cx="1620180" cy="556093"/>
          </a:xfrm>
        </p:grpSpPr>
        <p:sp>
          <p:nvSpPr>
            <p:cNvPr id="93" name="직사각형 9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97" name="구부러진 연결선 96"/>
          <p:cNvCxnSpPr>
            <a:stCxn id="110" idx="0"/>
            <a:endCxn id="3" idx="6"/>
          </p:cNvCxnSpPr>
          <p:nvPr/>
        </p:nvCxnSpPr>
        <p:spPr>
          <a:xfrm rot="16200000" flipV="1">
            <a:off x="5216292" y="1509033"/>
            <a:ext cx="563175" cy="684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952435" y="3130732"/>
            <a:ext cx="138499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경로 및 파일 명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62397" y="2337933"/>
            <a:ext cx="702158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336992" y="213298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cxnSp>
        <p:nvCxnSpPr>
          <p:cNvPr id="114" name="구부러진 연결선 113"/>
          <p:cNvCxnSpPr>
            <a:stCxn id="95" idx="1"/>
            <a:endCxn id="110" idx="6"/>
          </p:cNvCxnSpPr>
          <p:nvPr/>
        </p:nvCxnSpPr>
        <p:spPr>
          <a:xfrm rot="10800000">
            <a:off x="6343505" y="2480084"/>
            <a:ext cx="1073711" cy="116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51855" y="1695705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52537" y="2386214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모드 </a:t>
            </a:r>
            <a:r>
              <a:rPr lang="en-US" altLang="ko-KR" sz="1000" b="1" dirty="0" smtClean="0"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572" y="1154447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799692" y="3075806"/>
            <a:ext cx="1224136" cy="9001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635896" y="1923678"/>
            <a:ext cx="1620180" cy="54977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981661"/>
              <a:ext cx="1620180" cy="19492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내용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81000" y="1956251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길이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24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23528" y="591530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971593582"/>
              </p:ext>
            </p:extLst>
          </p:nvPr>
        </p:nvGraphicFramePr>
        <p:xfrm>
          <a:off x="1547664" y="1779662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5329" y="1760773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8781" y="1495091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55629" y="1690862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19672" y="1784971"/>
            <a:ext cx="2447925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358887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59582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포토샵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367359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  <p:grpSp>
        <p:nvGrpSpPr>
          <p:cNvPr id="13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4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67971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206071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114952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IKEA Place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38338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  <p:grpSp>
        <p:nvGrpSpPr>
          <p:cNvPr id="8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1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362</Words>
  <Application>Microsoft Office PowerPoint</Application>
  <PresentationFormat>화면 슬라이드 쇼(16:9)</PresentationFormat>
  <Paragraphs>170</Paragraphs>
  <Slides>20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사용 영상</vt:lpstr>
      <vt:lpstr>역할분담</vt:lpstr>
      <vt:lpstr>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1660</cp:revision>
  <dcterms:created xsi:type="dcterms:W3CDTF">2015-09-08T18:46:55Z</dcterms:created>
  <dcterms:modified xsi:type="dcterms:W3CDTF">2020-11-21T06:48:04Z</dcterms:modified>
  <cp:category/>
</cp:coreProperties>
</file>