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83" r:id="rId5"/>
    <p:sldId id="259" r:id="rId6"/>
    <p:sldId id="275" r:id="rId7"/>
    <p:sldId id="273" r:id="rId8"/>
    <p:sldId id="276" r:id="rId9"/>
    <p:sldId id="263" r:id="rId10"/>
    <p:sldId id="280" r:id="rId11"/>
    <p:sldId id="266" r:id="rId12"/>
    <p:sldId id="278" r:id="rId13"/>
    <p:sldId id="269" r:id="rId14"/>
    <p:sldId id="268" r:id="rId15"/>
    <p:sldId id="282" r:id="rId16"/>
    <p:sldId id="286" r:id="rId17"/>
    <p:sldId id="284" r:id="rId18"/>
    <p:sldId id="287" r:id="rId19"/>
    <p:sldId id="288" r:id="rId20"/>
    <p:sldId id="279" r:id="rId21"/>
    <p:sldId id="27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>
        <p:scale>
          <a:sx n="77" d="100"/>
          <a:sy n="77" d="100"/>
        </p:scale>
        <p:origin x="-102" y="-1338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SERVER</a:t>
          </a:r>
          <a:r>
            <a:rPr lang="ko-KR" altLang="en-US" sz="2400" kern="1200" dirty="0" smtClean="0"/>
            <a:t> 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 err="1">
                <a:latin typeface="+mj-lt"/>
              </a:rPr>
              <a:t>WebXR</a:t>
            </a:r>
            <a:r>
              <a:rPr lang="en-US" altLang="ko-KR" sz="1400" b="1" dirty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웹 페이지에서 </a:t>
            </a:r>
            <a:r>
              <a:rPr lang="en-US" altLang="ko-KR" sz="1000" dirty="0">
                <a:latin typeface="+mj-lt"/>
              </a:rPr>
              <a:t>VR, AR</a:t>
            </a:r>
            <a:r>
              <a:rPr lang="ko-KR" altLang="en-US" sz="1000" dirty="0">
                <a:latin typeface="+mj-lt"/>
              </a:rPr>
              <a:t>을 사용할 수 있게 해주는     </a:t>
            </a:r>
            <a:r>
              <a:rPr lang="ko-KR" altLang="en-US" sz="1000" dirty="0" smtClean="0">
                <a:latin typeface="+mj-lt"/>
              </a:rPr>
              <a:t>   웹 </a:t>
            </a:r>
            <a:r>
              <a:rPr lang="ko-KR" altLang="en-US" sz="1000" dirty="0">
                <a:latin typeface="+mj-lt"/>
              </a:rPr>
              <a:t>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웹에서 </a:t>
            </a:r>
            <a:r>
              <a:rPr lang="en-US" altLang="ko-KR" sz="1000" dirty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   </a:t>
            </a:r>
            <a:r>
              <a:rPr lang="ko-KR" altLang="en-US" sz="1000" dirty="0">
                <a:latin typeface="+mj-lt"/>
              </a:rPr>
              <a:t>다룰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547087" y="3795886"/>
            <a:ext cx="365173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 advTm="1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355703"/>
            <a:ext cx="7877421" cy="3161811"/>
            <a:chOff x="1827386" y="1682560"/>
            <a:chExt cx="7102967" cy="2676147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27975"/>
              <a:chOff x="6436722" y="1699182"/>
              <a:chExt cx="1630133" cy="2027975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069890" cy="2605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 smtClean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/>
                  <a:t>웹</a:t>
                </a:r>
                <a:r>
                  <a:rPr lang="ko-KR" altLang="en-US" sz="140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6103" y="1682560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17011" y="2886660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7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3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1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6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2563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01618" y="2079017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956376" y="3517630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277653635"/>
              </p:ext>
            </p:extLst>
          </p:nvPr>
        </p:nvGraphicFramePr>
        <p:xfrm>
          <a:off x="1727684" y="1707654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#1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7" y="946623"/>
            <a:ext cx="1719711" cy="16995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1944" y="1411279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09255" y="2626907"/>
            <a:ext cx="2899063" cy="1851166"/>
            <a:chOff x="4109255" y="2626907"/>
            <a:chExt cx="2899063" cy="1851166"/>
          </a:xfrm>
        </p:grpSpPr>
        <p:sp>
          <p:nvSpPr>
            <p:cNvPr id="7" name="직사각형 6"/>
            <p:cNvSpPr/>
            <p:nvPr/>
          </p:nvSpPr>
          <p:spPr>
            <a:xfrm>
              <a:off x="4109255" y="2664811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313038" y="2626907"/>
              <a:ext cx="2695280" cy="1851166"/>
              <a:chOff x="4313038" y="2626907"/>
              <a:chExt cx="2695280" cy="1851166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767440" y="3128610"/>
                <a:ext cx="1415750" cy="763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88152" y="2626907"/>
                <a:ext cx="1440160" cy="41549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+mj-lt"/>
                  </a:rPr>
                  <a:t>2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altLang="ko-KR" b="1" dirty="0" smtClean="0">
                    <a:latin typeface="+mj-lt"/>
                  </a:rPr>
                  <a:t>IKEA Place</a:t>
                </a:r>
                <a:endParaRPr lang="ko-KR" altLang="en-US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3038" y="4016408"/>
                <a:ext cx="2556284" cy="461665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000" b="1" dirty="0" smtClean="0">
                    <a:latin typeface="+mj-lt"/>
                  </a:rPr>
                  <a:t>Application</a:t>
                </a:r>
                <a:r>
                  <a:rPr lang="ko-KR" altLang="en-US" sz="1000" b="1" dirty="0" smtClean="0">
                    <a:latin typeface="+mj-lt"/>
                  </a:rPr>
                  <a:t>을 다운 받아야 하는 번거로움</a:t>
                </a:r>
                <a:endParaRPr lang="en-US" altLang="ko-KR" sz="1000" b="1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000" b="1" dirty="0" smtClean="0">
                    <a:latin typeface="+mj-lt"/>
                  </a:rPr>
                  <a:t>특정 회사 제품만 있음</a:t>
                </a:r>
                <a:endParaRPr lang="en-US" altLang="ko-KR" sz="1000" b="1" dirty="0" smtClean="0">
                  <a:latin typeface="+mj-lt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56404" y="2661648"/>
                <a:ext cx="51914" cy="181326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dirty="0" smtClean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319123" y="2659224"/>
            <a:ext cx="2950977" cy="1824062"/>
            <a:chOff x="1319123" y="2659224"/>
            <a:chExt cx="2950977" cy="1824062"/>
          </a:xfrm>
        </p:grpSpPr>
        <p:pic>
          <p:nvPicPr>
            <p:cNvPr id="4" name="Picture 2" descr="DOMAWE.net: Photoshop CS6 - Free Vector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9" t="17612" r="25780" b="18601"/>
            <a:stretch/>
          </p:blipFill>
          <p:spPr bwMode="auto">
            <a:xfrm>
              <a:off x="2240709" y="3106383"/>
              <a:ext cx="828092" cy="808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44945" y="2659224"/>
              <a:ext cx="1188132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1.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+mj-lt"/>
                </a:rPr>
                <a:t>포토샵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3816" y="4016407"/>
              <a:ext cx="2556284" cy="4616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err="1" smtClean="0">
                  <a:latin typeface="+mj-lt"/>
                </a:rPr>
                <a:t>포토샵에</a:t>
              </a:r>
              <a:r>
                <a:rPr lang="ko-KR" altLang="en-US" sz="1000" b="1" dirty="0" smtClean="0">
                  <a:latin typeface="+mj-lt"/>
                </a:rPr>
                <a:t> 대한 지식이 없으면 쓰기 불편함</a:t>
              </a:r>
              <a:endParaRPr lang="en-US" altLang="ko-KR" sz="1000" b="1" dirty="0" smtClean="0">
                <a:latin typeface="+mj-lt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사진 찍고 일일</a:t>
              </a:r>
              <a:r>
                <a:rPr lang="ko-KR" altLang="en-US" sz="1000" b="1" dirty="0">
                  <a:latin typeface="+mj-lt"/>
                </a:rPr>
                <a:t>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 편집하는 귀찮음 있음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9123" y="2670025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83768" y="1816254"/>
            <a:ext cx="2556284" cy="20518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쉽고 간편한</a:t>
            </a:r>
            <a:r>
              <a:rPr lang="en-US" altLang="ko-KR" sz="1000" b="1" dirty="0" smtClean="0">
                <a:latin typeface="+mj-lt"/>
              </a:rPr>
              <a:t>…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85987" y="2834656"/>
            <a:ext cx="1337536" cy="1337536"/>
          </a:xfrm>
          <a:prstGeom prst="rect">
            <a:avLst/>
          </a:prstGeom>
          <a:noFill/>
        </p:spPr>
      </p:pic>
      <p:pic>
        <p:nvPicPr>
          <p:cNvPr id="26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06547" y="2783664"/>
            <a:ext cx="1337536" cy="1337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764048"/>
      </p:ext>
    </p:extLst>
  </p:cSld>
  <p:clrMapOvr>
    <a:masterClrMapping/>
  </p:clrMapOvr>
  <p:transition advTm="11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#2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5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46149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076"/>
                <a:gridCol w="1152128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 로딩시간이 긺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추가 불가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5400" y="2823778"/>
            <a:ext cx="6427830" cy="1661877"/>
            <a:chOff x="701334" y="2150702"/>
            <a:chExt cx="8066248" cy="2298949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456" y="2430350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52803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2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47564" y="1669919"/>
            <a:ext cx="5112568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j-lt"/>
              </a:rPr>
              <a:t>가구가 매우 적다는 단점은 다른 가구 업체와 계약을 해서 </a:t>
            </a:r>
            <a:r>
              <a:rPr lang="en-US" altLang="ko-KR" sz="1600" b="1" dirty="0" smtClean="0">
                <a:latin typeface="+mj-lt"/>
              </a:rPr>
              <a:t>3D </a:t>
            </a:r>
            <a:r>
              <a:rPr lang="ko-KR" altLang="en-US" sz="1600" b="1" dirty="0" smtClean="0">
                <a:latin typeface="+mj-lt"/>
              </a:rPr>
              <a:t>모델만 얻으면 쉽게 단점을 보완할 수 있음</a:t>
            </a:r>
            <a:endParaRPr lang="ko-KR" altLang="en-US" sz="16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arrow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566</Words>
  <Application>Microsoft Office PowerPoint</Application>
  <PresentationFormat>화면 슬라이드 쇼(16:9)</PresentationFormat>
  <Paragraphs>226</Paragraphs>
  <Slides>20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Default Theme</vt:lpstr>
      <vt:lpstr>Custom Design</vt:lpstr>
      <vt:lpstr>PowerPoint 프레젠테이션</vt:lpstr>
      <vt:lpstr> 내용 구성</vt:lpstr>
      <vt:lpstr>개발동기 #1</vt:lpstr>
      <vt:lpstr>개발동기 #2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이호준</cp:lastModifiedBy>
  <cp:revision>1688</cp:revision>
  <dcterms:created xsi:type="dcterms:W3CDTF">2015-09-08T18:46:55Z</dcterms:created>
  <dcterms:modified xsi:type="dcterms:W3CDTF">2020-11-22T06:22:47Z</dcterms:modified>
  <cp:category/>
</cp:coreProperties>
</file>