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0" r:id="rId2"/>
  </p:sldMasterIdLst>
  <p:notesMasterIdLst>
    <p:notesMasterId r:id="rId26"/>
  </p:notesMasterIdLst>
  <p:handoutMasterIdLst>
    <p:handoutMasterId r:id="rId27"/>
  </p:handoutMasterIdLst>
  <p:sldIdLst>
    <p:sldId id="257" r:id="rId3"/>
    <p:sldId id="258" r:id="rId4"/>
    <p:sldId id="259" r:id="rId5"/>
    <p:sldId id="260" r:id="rId6"/>
    <p:sldId id="261" r:id="rId7"/>
    <p:sldId id="277" r:id="rId8"/>
    <p:sldId id="275" r:id="rId9"/>
    <p:sldId id="273" r:id="rId10"/>
    <p:sldId id="276" r:id="rId11"/>
    <p:sldId id="263" r:id="rId12"/>
    <p:sldId id="280" r:id="rId13"/>
    <p:sldId id="266" r:id="rId14"/>
    <p:sldId id="278" r:id="rId15"/>
    <p:sldId id="269" r:id="rId16"/>
    <p:sldId id="268" r:id="rId17"/>
    <p:sldId id="281" r:id="rId18"/>
    <p:sldId id="282" r:id="rId19"/>
    <p:sldId id="283" r:id="rId20"/>
    <p:sldId id="284" r:id="rId21"/>
    <p:sldId id="285" r:id="rId22"/>
    <p:sldId id="279" r:id="rId23"/>
    <p:sldId id="270" r:id="rId24"/>
    <p:sldId id="271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1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6600"/>
    <a:srgbClr val="FF9933"/>
    <a:srgbClr val="FFCC99"/>
    <a:srgbClr val="FFFF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6429" autoAdjust="0"/>
  </p:normalViewPr>
  <p:slideViewPr>
    <p:cSldViewPr>
      <p:cViewPr>
        <p:scale>
          <a:sx n="164" d="100"/>
          <a:sy n="164" d="100"/>
        </p:scale>
        <p:origin x="2388" y="108"/>
      </p:cViewPr>
      <p:guideLst>
        <p:guide orient="horz" pos="161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2F953-762B-4B33-AC2C-EB40F1FF85B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38D24A9-899D-4F77-9301-5ED182164E06}">
      <dgm:prSet phldrT="[텍스트]" custT="1"/>
      <dgm:spPr/>
      <dgm:t>
        <a:bodyPr/>
        <a:lstStyle/>
        <a:p>
          <a:pPr latinLnBrk="1"/>
          <a:r>
            <a:rPr lang="ko-KR" altLang="en-US" sz="2000" dirty="0" err="1" smtClean="0"/>
            <a:t>곽규한</a:t>
          </a:r>
          <a:endParaRPr lang="en-US" altLang="ko-KR" sz="2000" dirty="0" smtClean="0"/>
        </a:p>
        <a:p>
          <a:pPr latinLnBrk="1"/>
          <a:r>
            <a:rPr lang="ko-KR" altLang="en-US" sz="2000" dirty="0" smtClean="0"/>
            <a:t>이호준</a:t>
          </a:r>
          <a:endParaRPr lang="ko-KR" altLang="en-US" sz="2000" dirty="0"/>
        </a:p>
      </dgm:t>
    </dgm:pt>
    <dgm:pt modelId="{FCCAB6E7-1CB7-4EA4-93E1-962B21C1F142}" type="parTrans" cxnId="{EE456226-86C9-4D95-8077-AC3A3B6A1483}">
      <dgm:prSet/>
      <dgm:spPr/>
      <dgm:t>
        <a:bodyPr/>
        <a:lstStyle/>
        <a:p>
          <a:pPr latinLnBrk="1"/>
          <a:endParaRPr lang="ko-KR" altLang="en-US"/>
        </a:p>
      </dgm:t>
    </dgm:pt>
    <dgm:pt modelId="{5403BA80-8400-4E8A-B977-0894F00C47B9}" type="sibTrans" cxnId="{EE456226-86C9-4D95-8077-AC3A3B6A1483}">
      <dgm:prSet/>
      <dgm:spPr/>
      <dgm:t>
        <a:bodyPr/>
        <a:lstStyle/>
        <a:p>
          <a:pPr latinLnBrk="1"/>
          <a:endParaRPr lang="ko-KR" altLang="en-US"/>
        </a:p>
      </dgm:t>
    </dgm:pt>
    <dgm:pt modelId="{46B6A35C-5F69-40E6-B648-226608D3E721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AR </a:t>
          </a:r>
          <a:r>
            <a:rPr lang="ko-KR" altLang="en-US" sz="2400" dirty="0" smtClean="0"/>
            <a:t>기능</a:t>
          </a:r>
          <a:r>
            <a:rPr lang="en-US" altLang="ko-KR" sz="2400" dirty="0" smtClean="0"/>
            <a:t>, </a:t>
          </a:r>
          <a:r>
            <a:rPr lang="ko-KR" altLang="en-US" sz="2400" dirty="0" smtClean="0"/>
            <a:t>제어판 기능</a:t>
          </a:r>
          <a:endParaRPr lang="ko-KR" altLang="en-US" sz="2400" dirty="0"/>
        </a:p>
      </dgm:t>
    </dgm:pt>
    <dgm:pt modelId="{8542FAF9-95D0-456B-8E42-4AA3FFA68C7B}" type="parTrans" cxnId="{7E06B90A-7CCD-4F86-88C4-3EB4939ACDAB}">
      <dgm:prSet/>
      <dgm:spPr/>
      <dgm:t>
        <a:bodyPr/>
        <a:lstStyle/>
        <a:p>
          <a:pPr latinLnBrk="1"/>
          <a:endParaRPr lang="ko-KR" altLang="en-US"/>
        </a:p>
      </dgm:t>
    </dgm:pt>
    <dgm:pt modelId="{5DFFEF75-EC01-4987-BFEB-B4551AD1C001}" type="sibTrans" cxnId="{7E06B90A-7CCD-4F86-88C4-3EB4939ACDAB}">
      <dgm:prSet/>
      <dgm:spPr/>
      <dgm:t>
        <a:bodyPr/>
        <a:lstStyle/>
        <a:p>
          <a:pPr latinLnBrk="1"/>
          <a:endParaRPr lang="ko-KR" altLang="en-US"/>
        </a:p>
      </dgm:t>
    </dgm:pt>
    <dgm:pt modelId="{FE15ECCA-2318-41FF-9BA0-8E9F775671A5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이남현</a:t>
          </a:r>
          <a:endParaRPr lang="ko-KR" altLang="en-US" sz="2000" dirty="0"/>
        </a:p>
      </dgm:t>
    </dgm:pt>
    <dgm:pt modelId="{3C50DDA9-2C64-457F-BFB5-37FBA56F1A60}" type="parTrans" cxnId="{5AD5C818-4A74-4EDD-9261-34B8B259F232}">
      <dgm:prSet/>
      <dgm:spPr/>
      <dgm:t>
        <a:bodyPr/>
        <a:lstStyle/>
        <a:p>
          <a:pPr latinLnBrk="1"/>
          <a:endParaRPr lang="ko-KR" altLang="en-US"/>
        </a:p>
      </dgm:t>
    </dgm:pt>
    <dgm:pt modelId="{8E31555D-ABA4-48FD-8145-68403794D90F}" type="sibTrans" cxnId="{5AD5C818-4A74-4EDD-9261-34B8B259F232}">
      <dgm:prSet/>
      <dgm:spPr/>
      <dgm:t>
        <a:bodyPr/>
        <a:lstStyle/>
        <a:p>
          <a:pPr latinLnBrk="1"/>
          <a:endParaRPr lang="ko-KR" altLang="en-US"/>
        </a:p>
      </dgm:t>
    </dgm:pt>
    <dgm:pt modelId="{4739C7DF-4ACB-4E75-A431-9A1343B9F520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SERVER</a:t>
          </a:r>
          <a:r>
            <a:rPr lang="ko-KR" altLang="en-US" sz="2400" dirty="0" smtClean="0"/>
            <a:t> </a:t>
          </a:r>
          <a:endParaRPr lang="ko-KR" altLang="en-US" sz="2400" dirty="0"/>
        </a:p>
      </dgm:t>
    </dgm:pt>
    <dgm:pt modelId="{A9B8C49C-96EA-4620-9E1C-C7CDD47946AC}" type="parTrans" cxnId="{E93B7607-10CF-427B-BBE9-B0112961329D}">
      <dgm:prSet/>
      <dgm:spPr/>
      <dgm:t>
        <a:bodyPr/>
        <a:lstStyle/>
        <a:p>
          <a:pPr latinLnBrk="1"/>
          <a:endParaRPr lang="ko-KR" altLang="en-US"/>
        </a:p>
      </dgm:t>
    </dgm:pt>
    <dgm:pt modelId="{E6C04529-A12B-4894-A53D-6055F0F3AEA9}" type="sibTrans" cxnId="{E93B7607-10CF-427B-BBE9-B0112961329D}">
      <dgm:prSet/>
      <dgm:spPr/>
      <dgm:t>
        <a:bodyPr/>
        <a:lstStyle/>
        <a:p>
          <a:pPr latinLnBrk="1"/>
          <a:endParaRPr lang="ko-KR" altLang="en-US"/>
        </a:p>
      </dgm:t>
    </dgm:pt>
    <dgm:pt modelId="{16E7B203-BAAD-40BA-9278-6FA55D9657F8}" type="pres">
      <dgm:prSet presAssocID="{C332F953-762B-4B33-AC2C-EB40F1FF85B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E95642-6116-44AE-A337-7BC0A6A646B2}" type="pres">
      <dgm:prSet presAssocID="{438D24A9-899D-4F77-9301-5ED182164E06}" presName="thickLine" presStyleLbl="alignNode1" presStyleIdx="0" presStyleCnt="2"/>
      <dgm:spPr/>
    </dgm:pt>
    <dgm:pt modelId="{A216F87C-71A1-4B10-A167-56695C339652}" type="pres">
      <dgm:prSet presAssocID="{438D24A9-899D-4F77-9301-5ED182164E06}" presName="horz1" presStyleCnt="0"/>
      <dgm:spPr/>
    </dgm:pt>
    <dgm:pt modelId="{DCBC971F-FC39-4D96-ABAA-1A7A0C3F50D1}" type="pres">
      <dgm:prSet presAssocID="{438D24A9-899D-4F77-9301-5ED182164E06}" presName="tx1" presStyleLbl="revTx" presStyleIdx="0" presStyleCnt="4" custLinFactNeighborX="-2468" custLinFactNeighborY="13281"/>
      <dgm:spPr/>
      <dgm:t>
        <a:bodyPr/>
        <a:lstStyle/>
        <a:p>
          <a:pPr latinLnBrk="1"/>
          <a:endParaRPr lang="ko-KR" altLang="en-US"/>
        </a:p>
      </dgm:t>
    </dgm:pt>
    <dgm:pt modelId="{94A2C16E-868A-4B1D-B516-89A300EBB78D}" type="pres">
      <dgm:prSet presAssocID="{438D24A9-899D-4F77-9301-5ED182164E06}" presName="vert1" presStyleCnt="0"/>
      <dgm:spPr/>
    </dgm:pt>
    <dgm:pt modelId="{C5F5D639-3CFC-4C9C-9C78-E6E3137D6321}" type="pres">
      <dgm:prSet presAssocID="{46B6A35C-5F69-40E6-B648-226608D3E721}" presName="vertSpace2a" presStyleCnt="0"/>
      <dgm:spPr/>
    </dgm:pt>
    <dgm:pt modelId="{53C5FEC9-1F8C-4B39-AAF0-11C84536DFF1}" type="pres">
      <dgm:prSet presAssocID="{46B6A35C-5F69-40E6-B648-226608D3E721}" presName="horz2" presStyleCnt="0"/>
      <dgm:spPr/>
    </dgm:pt>
    <dgm:pt modelId="{D5F9720C-DA28-4D59-96DF-CC4FF2207430}" type="pres">
      <dgm:prSet presAssocID="{46B6A35C-5F69-40E6-B648-226608D3E721}" presName="horzSpace2" presStyleCnt="0"/>
      <dgm:spPr/>
    </dgm:pt>
    <dgm:pt modelId="{7C4FB7B5-D460-4973-BF26-AEBEB02499D0}" type="pres">
      <dgm:prSet presAssocID="{46B6A35C-5F69-40E6-B648-226608D3E721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2EFA211F-19DA-4891-954D-D13BEB531FD4}" type="pres">
      <dgm:prSet presAssocID="{46B6A35C-5F69-40E6-B648-226608D3E721}" presName="vert2" presStyleCnt="0"/>
      <dgm:spPr/>
    </dgm:pt>
    <dgm:pt modelId="{BAA0753F-A9FE-4701-942D-2D8182617D15}" type="pres">
      <dgm:prSet presAssocID="{46B6A35C-5F69-40E6-B648-226608D3E721}" presName="thinLine2b" presStyleLbl="callout" presStyleIdx="0" presStyleCnt="2"/>
      <dgm:spPr/>
    </dgm:pt>
    <dgm:pt modelId="{35A09055-1A65-4DEC-A9B1-FA40900DB8E8}" type="pres">
      <dgm:prSet presAssocID="{46B6A35C-5F69-40E6-B648-226608D3E721}" presName="vertSpace2b" presStyleCnt="0"/>
      <dgm:spPr/>
    </dgm:pt>
    <dgm:pt modelId="{D7502388-C955-45BA-8AF5-2054B132C11C}" type="pres">
      <dgm:prSet presAssocID="{FE15ECCA-2318-41FF-9BA0-8E9F775671A5}" presName="thickLine" presStyleLbl="alignNode1" presStyleIdx="1" presStyleCnt="2"/>
      <dgm:spPr/>
    </dgm:pt>
    <dgm:pt modelId="{108F5681-2640-4653-95C2-92BCB51E7F91}" type="pres">
      <dgm:prSet presAssocID="{FE15ECCA-2318-41FF-9BA0-8E9F775671A5}" presName="horz1" presStyleCnt="0"/>
      <dgm:spPr/>
    </dgm:pt>
    <dgm:pt modelId="{0121AB03-4C53-463B-B760-EC250EE8B1A2}" type="pres">
      <dgm:prSet presAssocID="{FE15ECCA-2318-41FF-9BA0-8E9F775671A5}" presName="tx1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A9B8CF1-989C-407B-B5D1-DA3D0531F2F2}" type="pres">
      <dgm:prSet presAssocID="{FE15ECCA-2318-41FF-9BA0-8E9F775671A5}" presName="vert1" presStyleCnt="0"/>
      <dgm:spPr/>
    </dgm:pt>
    <dgm:pt modelId="{192CCA2D-E808-437D-9DEB-4CC46E6E930A}" type="pres">
      <dgm:prSet presAssocID="{4739C7DF-4ACB-4E75-A431-9A1343B9F520}" presName="vertSpace2a" presStyleCnt="0"/>
      <dgm:spPr/>
    </dgm:pt>
    <dgm:pt modelId="{C1BB826F-5400-4508-8E1A-EF9106D6BD95}" type="pres">
      <dgm:prSet presAssocID="{4739C7DF-4ACB-4E75-A431-9A1343B9F520}" presName="horz2" presStyleCnt="0"/>
      <dgm:spPr/>
    </dgm:pt>
    <dgm:pt modelId="{BE44788E-B916-4D8B-BED0-EEB2C175684A}" type="pres">
      <dgm:prSet presAssocID="{4739C7DF-4ACB-4E75-A431-9A1343B9F520}" presName="horzSpace2" presStyleCnt="0"/>
      <dgm:spPr/>
    </dgm:pt>
    <dgm:pt modelId="{4C37C8A3-9B77-46C6-AB1D-90AB5E3271E6}" type="pres">
      <dgm:prSet presAssocID="{4739C7DF-4ACB-4E75-A431-9A1343B9F520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7A88513-0702-47B8-9596-27D6F15CE779}" type="pres">
      <dgm:prSet presAssocID="{4739C7DF-4ACB-4E75-A431-9A1343B9F520}" presName="vert2" presStyleCnt="0"/>
      <dgm:spPr/>
    </dgm:pt>
    <dgm:pt modelId="{F16ADB40-B52D-40B8-A813-0E635BE895AE}" type="pres">
      <dgm:prSet presAssocID="{4739C7DF-4ACB-4E75-A431-9A1343B9F520}" presName="thinLine2b" presStyleLbl="callout" presStyleIdx="1" presStyleCnt="2"/>
      <dgm:spPr/>
    </dgm:pt>
    <dgm:pt modelId="{01B8173B-60BC-45DD-A0D3-BF6922AA8103}" type="pres">
      <dgm:prSet presAssocID="{4739C7DF-4ACB-4E75-A431-9A1343B9F520}" presName="vertSpace2b" presStyleCnt="0"/>
      <dgm:spPr/>
    </dgm:pt>
  </dgm:ptLst>
  <dgm:cxnLst>
    <dgm:cxn modelId="{7BAE9CD9-08C2-4D1C-886E-AD2681613D8E}" type="presOf" srcId="{4739C7DF-4ACB-4E75-A431-9A1343B9F520}" destId="{4C37C8A3-9B77-46C6-AB1D-90AB5E3271E6}" srcOrd="0" destOrd="0" presId="urn:microsoft.com/office/officeart/2008/layout/LinedList"/>
    <dgm:cxn modelId="{48BA3CD7-38F7-4AD5-8A1E-9BA138550472}" type="presOf" srcId="{46B6A35C-5F69-40E6-B648-226608D3E721}" destId="{7C4FB7B5-D460-4973-BF26-AEBEB02499D0}" srcOrd="0" destOrd="0" presId="urn:microsoft.com/office/officeart/2008/layout/LinedList"/>
    <dgm:cxn modelId="{5AD5C818-4A74-4EDD-9261-34B8B259F232}" srcId="{C332F953-762B-4B33-AC2C-EB40F1FF85B0}" destId="{FE15ECCA-2318-41FF-9BA0-8E9F775671A5}" srcOrd="1" destOrd="0" parTransId="{3C50DDA9-2C64-457F-BFB5-37FBA56F1A60}" sibTransId="{8E31555D-ABA4-48FD-8145-68403794D90F}"/>
    <dgm:cxn modelId="{EE456226-86C9-4D95-8077-AC3A3B6A1483}" srcId="{C332F953-762B-4B33-AC2C-EB40F1FF85B0}" destId="{438D24A9-899D-4F77-9301-5ED182164E06}" srcOrd="0" destOrd="0" parTransId="{FCCAB6E7-1CB7-4EA4-93E1-962B21C1F142}" sibTransId="{5403BA80-8400-4E8A-B977-0894F00C47B9}"/>
    <dgm:cxn modelId="{5DBE6071-D3DE-4EFC-AB48-F5362E251EB1}" type="presOf" srcId="{438D24A9-899D-4F77-9301-5ED182164E06}" destId="{DCBC971F-FC39-4D96-ABAA-1A7A0C3F50D1}" srcOrd="0" destOrd="0" presId="urn:microsoft.com/office/officeart/2008/layout/LinedList"/>
    <dgm:cxn modelId="{2F1AE8CD-D85B-465E-AF8E-778760328D94}" type="presOf" srcId="{FE15ECCA-2318-41FF-9BA0-8E9F775671A5}" destId="{0121AB03-4C53-463B-B760-EC250EE8B1A2}" srcOrd="0" destOrd="0" presId="urn:microsoft.com/office/officeart/2008/layout/LinedList"/>
    <dgm:cxn modelId="{4C06F040-F43B-4C97-BBC4-C76D3D7A2DAE}" type="presOf" srcId="{C332F953-762B-4B33-AC2C-EB40F1FF85B0}" destId="{16E7B203-BAAD-40BA-9278-6FA55D9657F8}" srcOrd="0" destOrd="0" presId="urn:microsoft.com/office/officeart/2008/layout/LinedList"/>
    <dgm:cxn modelId="{7E06B90A-7CCD-4F86-88C4-3EB4939ACDAB}" srcId="{438D24A9-899D-4F77-9301-5ED182164E06}" destId="{46B6A35C-5F69-40E6-B648-226608D3E721}" srcOrd="0" destOrd="0" parTransId="{8542FAF9-95D0-456B-8E42-4AA3FFA68C7B}" sibTransId="{5DFFEF75-EC01-4987-BFEB-B4551AD1C001}"/>
    <dgm:cxn modelId="{E93B7607-10CF-427B-BBE9-B0112961329D}" srcId="{FE15ECCA-2318-41FF-9BA0-8E9F775671A5}" destId="{4739C7DF-4ACB-4E75-A431-9A1343B9F520}" srcOrd="0" destOrd="0" parTransId="{A9B8C49C-96EA-4620-9E1C-C7CDD47946AC}" sibTransId="{E6C04529-A12B-4894-A53D-6055F0F3AEA9}"/>
    <dgm:cxn modelId="{E16F981C-024C-4F48-A91F-27C33BBC75CC}" type="presParOf" srcId="{16E7B203-BAAD-40BA-9278-6FA55D9657F8}" destId="{97E95642-6116-44AE-A337-7BC0A6A646B2}" srcOrd="0" destOrd="0" presId="urn:microsoft.com/office/officeart/2008/layout/LinedList"/>
    <dgm:cxn modelId="{1DA98C74-8CB5-411B-8790-30480994E5EC}" type="presParOf" srcId="{16E7B203-BAAD-40BA-9278-6FA55D9657F8}" destId="{A216F87C-71A1-4B10-A167-56695C339652}" srcOrd="1" destOrd="0" presId="urn:microsoft.com/office/officeart/2008/layout/LinedList"/>
    <dgm:cxn modelId="{CD177B85-96F1-4E1D-8BFD-1E0951FD22DF}" type="presParOf" srcId="{A216F87C-71A1-4B10-A167-56695C339652}" destId="{DCBC971F-FC39-4D96-ABAA-1A7A0C3F50D1}" srcOrd="0" destOrd="0" presId="urn:microsoft.com/office/officeart/2008/layout/LinedList"/>
    <dgm:cxn modelId="{508405DB-4B76-4FCD-B611-43A70E110968}" type="presParOf" srcId="{A216F87C-71A1-4B10-A167-56695C339652}" destId="{94A2C16E-868A-4B1D-B516-89A300EBB78D}" srcOrd="1" destOrd="0" presId="urn:microsoft.com/office/officeart/2008/layout/LinedList"/>
    <dgm:cxn modelId="{80202C8F-DADF-4577-A36F-5F6DB870C46B}" type="presParOf" srcId="{94A2C16E-868A-4B1D-B516-89A300EBB78D}" destId="{C5F5D639-3CFC-4C9C-9C78-E6E3137D6321}" srcOrd="0" destOrd="0" presId="urn:microsoft.com/office/officeart/2008/layout/LinedList"/>
    <dgm:cxn modelId="{8691DC93-F192-4A82-A0D1-068703C72C72}" type="presParOf" srcId="{94A2C16E-868A-4B1D-B516-89A300EBB78D}" destId="{53C5FEC9-1F8C-4B39-AAF0-11C84536DFF1}" srcOrd="1" destOrd="0" presId="urn:microsoft.com/office/officeart/2008/layout/LinedList"/>
    <dgm:cxn modelId="{7F46B645-E599-41B2-96CC-57A1FB12E7DB}" type="presParOf" srcId="{53C5FEC9-1F8C-4B39-AAF0-11C84536DFF1}" destId="{D5F9720C-DA28-4D59-96DF-CC4FF2207430}" srcOrd="0" destOrd="0" presId="urn:microsoft.com/office/officeart/2008/layout/LinedList"/>
    <dgm:cxn modelId="{31750926-CBA5-487F-8A92-50755A56A6DD}" type="presParOf" srcId="{53C5FEC9-1F8C-4B39-AAF0-11C84536DFF1}" destId="{7C4FB7B5-D460-4973-BF26-AEBEB02499D0}" srcOrd="1" destOrd="0" presId="urn:microsoft.com/office/officeart/2008/layout/LinedList"/>
    <dgm:cxn modelId="{76E97838-8699-438E-B543-C1F2401140FC}" type="presParOf" srcId="{53C5FEC9-1F8C-4B39-AAF0-11C84536DFF1}" destId="{2EFA211F-19DA-4891-954D-D13BEB531FD4}" srcOrd="2" destOrd="0" presId="urn:microsoft.com/office/officeart/2008/layout/LinedList"/>
    <dgm:cxn modelId="{7CEE4E39-F434-4244-BB27-6F86C60138CD}" type="presParOf" srcId="{94A2C16E-868A-4B1D-B516-89A300EBB78D}" destId="{BAA0753F-A9FE-4701-942D-2D8182617D15}" srcOrd="2" destOrd="0" presId="urn:microsoft.com/office/officeart/2008/layout/LinedList"/>
    <dgm:cxn modelId="{EA520341-10E2-4B35-B0B5-F79A9EF3E45E}" type="presParOf" srcId="{94A2C16E-868A-4B1D-B516-89A300EBB78D}" destId="{35A09055-1A65-4DEC-A9B1-FA40900DB8E8}" srcOrd="3" destOrd="0" presId="urn:microsoft.com/office/officeart/2008/layout/LinedList"/>
    <dgm:cxn modelId="{04B81C74-2A46-40F1-9943-115948A115B1}" type="presParOf" srcId="{16E7B203-BAAD-40BA-9278-6FA55D9657F8}" destId="{D7502388-C955-45BA-8AF5-2054B132C11C}" srcOrd="2" destOrd="0" presId="urn:microsoft.com/office/officeart/2008/layout/LinedList"/>
    <dgm:cxn modelId="{C52DDCAF-C0C8-4169-BAC7-6C37B1409A0B}" type="presParOf" srcId="{16E7B203-BAAD-40BA-9278-6FA55D9657F8}" destId="{108F5681-2640-4653-95C2-92BCB51E7F91}" srcOrd="3" destOrd="0" presId="urn:microsoft.com/office/officeart/2008/layout/LinedList"/>
    <dgm:cxn modelId="{14BD20E8-98D2-4E58-A2F2-0AA0882B6AB5}" type="presParOf" srcId="{108F5681-2640-4653-95C2-92BCB51E7F91}" destId="{0121AB03-4C53-463B-B760-EC250EE8B1A2}" srcOrd="0" destOrd="0" presId="urn:microsoft.com/office/officeart/2008/layout/LinedList"/>
    <dgm:cxn modelId="{1EBE49D8-127A-4923-AE71-A8B3D60D5F45}" type="presParOf" srcId="{108F5681-2640-4653-95C2-92BCB51E7F91}" destId="{4A9B8CF1-989C-407B-B5D1-DA3D0531F2F2}" srcOrd="1" destOrd="0" presId="urn:microsoft.com/office/officeart/2008/layout/LinedList"/>
    <dgm:cxn modelId="{D113A90C-9078-4A6F-9C5E-E77CF96E6AE6}" type="presParOf" srcId="{4A9B8CF1-989C-407B-B5D1-DA3D0531F2F2}" destId="{192CCA2D-E808-437D-9DEB-4CC46E6E930A}" srcOrd="0" destOrd="0" presId="urn:microsoft.com/office/officeart/2008/layout/LinedList"/>
    <dgm:cxn modelId="{5D67EAF2-0977-42E2-A96A-3452DDEFCB0C}" type="presParOf" srcId="{4A9B8CF1-989C-407B-B5D1-DA3D0531F2F2}" destId="{C1BB826F-5400-4508-8E1A-EF9106D6BD95}" srcOrd="1" destOrd="0" presId="urn:microsoft.com/office/officeart/2008/layout/LinedList"/>
    <dgm:cxn modelId="{C60A18B3-92B2-47A2-BECB-86AFCB6F5987}" type="presParOf" srcId="{C1BB826F-5400-4508-8E1A-EF9106D6BD95}" destId="{BE44788E-B916-4D8B-BED0-EEB2C175684A}" srcOrd="0" destOrd="0" presId="urn:microsoft.com/office/officeart/2008/layout/LinedList"/>
    <dgm:cxn modelId="{73DF6225-7710-4257-9371-335C66CAFD2C}" type="presParOf" srcId="{C1BB826F-5400-4508-8E1A-EF9106D6BD95}" destId="{4C37C8A3-9B77-46C6-AB1D-90AB5E3271E6}" srcOrd="1" destOrd="0" presId="urn:microsoft.com/office/officeart/2008/layout/LinedList"/>
    <dgm:cxn modelId="{F6CEABF4-939B-4B2B-991D-91ED88453A9B}" type="presParOf" srcId="{C1BB826F-5400-4508-8E1A-EF9106D6BD95}" destId="{27A88513-0702-47B8-9596-27D6F15CE779}" srcOrd="2" destOrd="0" presId="urn:microsoft.com/office/officeart/2008/layout/LinedList"/>
    <dgm:cxn modelId="{183586F7-F129-4C3A-A019-9FF953931ABD}" type="presParOf" srcId="{4A9B8CF1-989C-407B-B5D1-DA3D0531F2F2}" destId="{F16ADB40-B52D-40B8-A813-0E635BE895AE}" srcOrd="2" destOrd="0" presId="urn:microsoft.com/office/officeart/2008/layout/LinedList"/>
    <dgm:cxn modelId="{B2028B3D-91BC-4F2A-B198-72BDFE4971FA}" type="presParOf" srcId="{4A9B8CF1-989C-407B-B5D1-DA3D0531F2F2}" destId="{01B8173B-60BC-45DD-A0D3-BF6922AA810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95642-6116-44AE-A337-7BC0A6A646B2}">
      <dsp:nvSpPr>
        <dsp:cNvPr id="0" name=""/>
        <dsp:cNvSpPr/>
      </dsp:nvSpPr>
      <dsp:spPr>
        <a:xfrm>
          <a:off x="0" y="0"/>
          <a:ext cx="58686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C971F-FC39-4D96-ABAA-1A7A0C3F50D1}">
      <dsp:nvSpPr>
        <dsp:cNvPr id="0" name=""/>
        <dsp:cNvSpPr/>
      </dsp:nvSpPr>
      <dsp:spPr>
        <a:xfrm>
          <a:off x="0" y="148232"/>
          <a:ext cx="1173730" cy="111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err="1" smtClean="0"/>
            <a:t>곽규한</a:t>
          </a:r>
          <a:endParaRPr lang="en-US" altLang="ko-KR" sz="2000" kern="1200" dirty="0" smtClean="0"/>
        </a:p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이호준</a:t>
          </a:r>
          <a:endParaRPr lang="ko-KR" altLang="en-US" sz="2000" kern="1200" dirty="0"/>
        </a:p>
      </dsp:txBody>
      <dsp:txXfrm>
        <a:off x="0" y="148232"/>
        <a:ext cx="1173730" cy="1116124"/>
      </dsp:txXfrm>
    </dsp:sp>
    <dsp:sp modelId="{7C4FB7B5-D460-4973-BF26-AEBEB02499D0}">
      <dsp:nvSpPr>
        <dsp:cNvPr id="0" name=""/>
        <dsp:cNvSpPr/>
      </dsp:nvSpPr>
      <dsp:spPr>
        <a:xfrm>
          <a:off x="1261760" y="50683"/>
          <a:ext cx="4606891" cy="1013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AR </a:t>
          </a:r>
          <a:r>
            <a:rPr lang="ko-KR" altLang="en-US" sz="2400" kern="1200" dirty="0" smtClean="0"/>
            <a:t>기능</a:t>
          </a:r>
          <a:r>
            <a:rPr lang="en-US" altLang="ko-KR" sz="2400" kern="1200" dirty="0" smtClean="0"/>
            <a:t>, </a:t>
          </a:r>
          <a:r>
            <a:rPr lang="ko-KR" altLang="en-US" sz="2400" kern="1200" dirty="0" smtClean="0"/>
            <a:t>제어판 기능</a:t>
          </a:r>
          <a:endParaRPr lang="ko-KR" altLang="en-US" sz="2400" kern="1200" dirty="0"/>
        </a:p>
      </dsp:txBody>
      <dsp:txXfrm>
        <a:off x="1261760" y="50683"/>
        <a:ext cx="4606891" cy="1013667"/>
      </dsp:txXfrm>
    </dsp:sp>
    <dsp:sp modelId="{BAA0753F-A9FE-4701-942D-2D8182617D15}">
      <dsp:nvSpPr>
        <dsp:cNvPr id="0" name=""/>
        <dsp:cNvSpPr/>
      </dsp:nvSpPr>
      <dsp:spPr>
        <a:xfrm>
          <a:off x="1173730" y="1064350"/>
          <a:ext cx="46949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02388-C955-45BA-8AF5-2054B132C11C}">
      <dsp:nvSpPr>
        <dsp:cNvPr id="0" name=""/>
        <dsp:cNvSpPr/>
      </dsp:nvSpPr>
      <dsp:spPr>
        <a:xfrm>
          <a:off x="0" y="1116124"/>
          <a:ext cx="58686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1AB03-4C53-463B-B760-EC250EE8B1A2}">
      <dsp:nvSpPr>
        <dsp:cNvPr id="0" name=""/>
        <dsp:cNvSpPr/>
      </dsp:nvSpPr>
      <dsp:spPr>
        <a:xfrm>
          <a:off x="0" y="1116124"/>
          <a:ext cx="1173730" cy="111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이남현</a:t>
          </a:r>
          <a:endParaRPr lang="ko-KR" altLang="en-US" sz="2000" kern="1200" dirty="0"/>
        </a:p>
      </dsp:txBody>
      <dsp:txXfrm>
        <a:off x="0" y="1116124"/>
        <a:ext cx="1173730" cy="1116124"/>
      </dsp:txXfrm>
    </dsp:sp>
    <dsp:sp modelId="{4C37C8A3-9B77-46C6-AB1D-90AB5E3271E6}">
      <dsp:nvSpPr>
        <dsp:cNvPr id="0" name=""/>
        <dsp:cNvSpPr/>
      </dsp:nvSpPr>
      <dsp:spPr>
        <a:xfrm>
          <a:off x="1261760" y="1166807"/>
          <a:ext cx="4606891" cy="1013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SERVER</a:t>
          </a:r>
          <a:r>
            <a:rPr lang="ko-KR" altLang="en-US" sz="2400" kern="1200" dirty="0" smtClean="0"/>
            <a:t> </a:t>
          </a:r>
          <a:endParaRPr lang="ko-KR" altLang="en-US" sz="2400" kern="1200" dirty="0"/>
        </a:p>
      </dsp:txBody>
      <dsp:txXfrm>
        <a:off x="1261760" y="1166807"/>
        <a:ext cx="4606891" cy="1013667"/>
      </dsp:txXfrm>
    </dsp:sp>
    <dsp:sp modelId="{F16ADB40-B52D-40B8-A813-0E635BE895AE}">
      <dsp:nvSpPr>
        <dsp:cNvPr id="0" name=""/>
        <dsp:cNvSpPr/>
      </dsp:nvSpPr>
      <dsp:spPr>
        <a:xfrm>
          <a:off x="1173730" y="2180474"/>
          <a:ext cx="46949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0D0CDCF-B072-4CC6-B2A3-B1C4F4AE3FFA}" type="datetimeFigureOut">
              <a:rPr lang="en-US"/>
              <a:pPr lvl="0">
                <a:defRPr lang="ko-KR" altLang="en-US"/>
              </a:pPr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A8A0187-CA69-4ACB-9811-75164F281DE0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663E9E0-D922-418E-8BFA-E41C87CB1E68}" type="datetimeFigureOut">
              <a:rPr lang="en-US"/>
              <a:pPr lvl="0">
                <a:defRPr lang="ko-KR" altLang="en-US"/>
              </a:pPr>
              <a:t>11/22/2020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868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 smtClean="0"/>
              <a:t>-</a:t>
            </a:r>
            <a:r>
              <a:rPr lang="ko-KR" altLang="en-US" dirty="0" smtClean="0"/>
              <a:t>내용구성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슬라이드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O1. </a:t>
            </a:r>
            <a:r>
              <a:rPr lang="ko-KR" altLang="en-US" dirty="0" smtClean="0"/>
              <a:t>표지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O2. </a:t>
            </a:r>
            <a:r>
              <a:rPr lang="ko-KR" altLang="en-US" dirty="0" smtClean="0"/>
              <a:t>목차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O3. </a:t>
            </a:r>
            <a:r>
              <a:rPr lang="ko-KR" altLang="en-US" dirty="0" smtClean="0"/>
              <a:t>상황설명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보통 인테리어 할 때 어떠냐</a:t>
            </a:r>
            <a:r>
              <a:rPr lang="en-US" altLang="ko-KR" dirty="0" smtClean="0"/>
              <a:t>? </a:t>
            </a:r>
            <a:r>
              <a:rPr lang="ko-KR" altLang="en-US" dirty="0" smtClean="0"/>
              <a:t>묻기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이사할 때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O4. </a:t>
            </a:r>
            <a:r>
              <a:rPr lang="ko-KR" altLang="en-US" dirty="0" smtClean="0"/>
              <a:t>개발동기</a:t>
            </a:r>
          </a:p>
          <a:p>
            <a:pPr lvl="0">
              <a:defRPr lang="ko-KR" altLang="en-US"/>
            </a:pPr>
            <a:r>
              <a:rPr lang="ko-KR" altLang="en-US" dirty="0" smtClean="0"/>
              <a:t>		</a:t>
            </a:r>
            <a:r>
              <a:rPr lang="en-US" altLang="ko-KR" dirty="0" smtClean="0"/>
              <a:t>1 </a:t>
            </a:r>
            <a:r>
              <a:rPr lang="ko-KR" altLang="en-US" dirty="0" smtClean="0"/>
              <a:t>필요성</a:t>
            </a:r>
            <a:r>
              <a:rPr lang="en-US" altLang="ko-KR" dirty="0" smtClean="0"/>
              <a:t>1(</a:t>
            </a:r>
            <a:r>
              <a:rPr lang="ko-KR" altLang="en-US" dirty="0" smtClean="0"/>
              <a:t>이게 없어서 불편했다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	2 </a:t>
            </a:r>
            <a:r>
              <a:rPr lang="ko-KR" altLang="en-US" dirty="0" smtClean="0"/>
              <a:t>필요성</a:t>
            </a:r>
            <a:r>
              <a:rPr lang="en-US" altLang="ko-KR" dirty="0" smtClean="0"/>
              <a:t>2(</a:t>
            </a:r>
            <a:r>
              <a:rPr lang="ko-KR" altLang="en-US" dirty="0" smtClean="0"/>
              <a:t>이걸 쓰면 편하다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포토샵써서</a:t>
            </a:r>
            <a:r>
              <a:rPr lang="ko-KR" altLang="en-US" dirty="0" smtClean="0"/>
              <a:t> 합성</a:t>
            </a:r>
            <a:r>
              <a:rPr lang="en-US" altLang="ko-KR" dirty="0" smtClean="0"/>
              <a:t>? </a:t>
            </a:r>
            <a:r>
              <a:rPr lang="ko-KR" altLang="en-US" dirty="0" smtClean="0"/>
              <a:t>굳이 </a:t>
            </a:r>
            <a:r>
              <a:rPr lang="ko-KR" altLang="en-US" dirty="0" err="1" smtClean="0"/>
              <a:t>어플설치</a:t>
            </a:r>
            <a:r>
              <a:rPr lang="en-US" altLang="ko-KR" dirty="0" smtClean="0"/>
              <a:t>? </a:t>
            </a:r>
            <a:r>
              <a:rPr lang="ko-KR" altLang="en-US" dirty="0" smtClean="0"/>
              <a:t>를 넣어서 장점을 은연중에 부각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	3 </a:t>
            </a:r>
            <a:r>
              <a:rPr lang="ko-KR" altLang="en-US" dirty="0" smtClean="0"/>
              <a:t>우리 작품이 해결해준다 </a:t>
            </a:r>
            <a:r>
              <a:rPr lang="en-US" altLang="ko-KR" dirty="0" smtClean="0"/>
              <a:t>-&gt; 5</a:t>
            </a:r>
            <a:r>
              <a:rPr lang="ko-KR" altLang="en-US" dirty="0" smtClean="0"/>
              <a:t>번 슬라이드로 넘어가며</a:t>
            </a:r>
          </a:p>
          <a:p>
            <a:pPr lvl="0">
              <a:defRPr lang="ko-KR" altLang="en-US"/>
            </a:pPr>
            <a:r>
              <a:rPr lang="en-US" altLang="ko-KR" dirty="0" smtClean="0"/>
              <a:t>5~9</a:t>
            </a:r>
            <a:r>
              <a:rPr lang="ko-KR" altLang="en-US" dirty="0" smtClean="0"/>
              <a:t>은 순서 조정필요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O5. </a:t>
            </a:r>
            <a:r>
              <a:rPr lang="ko-KR" altLang="en-US" dirty="0" smtClean="0"/>
              <a:t>기능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O6. </a:t>
            </a:r>
            <a:r>
              <a:rPr lang="ko-KR" altLang="en-US" dirty="0" smtClean="0"/>
              <a:t>사용기술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흐름도 포함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X7. </a:t>
            </a:r>
            <a:r>
              <a:rPr lang="ko-KR" altLang="en-US" dirty="0" smtClean="0"/>
              <a:t>수익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사업연계</a:t>
            </a:r>
            <a:r>
              <a:rPr lang="en-US" altLang="ko-KR" dirty="0" smtClean="0"/>
              <a:t>?)</a:t>
            </a:r>
          </a:p>
          <a:p>
            <a:pPr lvl="0">
              <a:defRPr lang="ko-KR" altLang="en-US"/>
            </a:pPr>
            <a:r>
              <a:rPr lang="en-US" altLang="ko-KR" dirty="0" smtClean="0"/>
              <a:t>	X8. </a:t>
            </a:r>
            <a:r>
              <a:rPr lang="ko-KR" altLang="en-US" dirty="0" smtClean="0"/>
              <a:t>시연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X9. </a:t>
            </a:r>
            <a:r>
              <a:rPr lang="ko-KR" altLang="en-US" dirty="0" smtClean="0"/>
              <a:t>타 제품과 비교</a:t>
            </a:r>
          </a:p>
          <a:p>
            <a:pPr lvl="0">
              <a:defRPr lang="ko-KR" altLang="en-US"/>
            </a:pPr>
            <a:r>
              <a:rPr lang="ko-KR" altLang="en-US" dirty="0" smtClean="0"/>
              <a:t>일단 정해본 순서</a:t>
            </a:r>
          </a:p>
          <a:p>
            <a:pPr lvl="0">
              <a:defRPr lang="ko-KR" altLang="en-US"/>
            </a:pPr>
            <a:r>
              <a:rPr lang="ko-KR" altLang="en-US" dirty="0" smtClean="0"/>
              <a:t>기능</a:t>
            </a:r>
          </a:p>
          <a:p>
            <a:pPr lvl="0">
              <a:defRPr lang="ko-KR" altLang="en-US"/>
            </a:pPr>
            <a:r>
              <a:rPr lang="ko-KR" altLang="en-US" dirty="0" smtClean="0"/>
              <a:t>타 제품과 비교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기능 슬라이드 직전에 추가</a:t>
            </a:r>
          </a:p>
          <a:p>
            <a:pPr lvl="0">
              <a:defRPr lang="ko-KR" altLang="en-US"/>
            </a:pPr>
            <a:r>
              <a:rPr lang="ko-KR" altLang="en-US" dirty="0" smtClean="0"/>
              <a:t>사용기술</a:t>
            </a:r>
          </a:p>
          <a:p>
            <a:pPr lvl="0">
              <a:defRPr lang="ko-KR" altLang="en-US"/>
            </a:pPr>
            <a:r>
              <a:rPr lang="ko-KR" altLang="en-US" dirty="0" smtClean="0"/>
              <a:t>시연</a:t>
            </a:r>
          </a:p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9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/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ull Image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/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Subtitle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-Subtitle" preserve="1" userDrawn="1">
  <p:cSld name="4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55489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 noTextEdit="1"/>
          </p:cNvSpPr>
          <p:nvPr>
            <p:ph type="pic" sz="quarter" idx="19" hasCustomPrompt="1"/>
          </p:nvPr>
        </p:nvSpPr>
        <p:spPr>
          <a:xfrm>
            <a:off x="4343399" y="0"/>
            <a:ext cx="4800600" cy="5143500"/>
          </a:xfrm>
          <a:custGeom>
            <a:avLst/>
            <a:gdLst>
              <a:gd name="connsiteX0" fmla="*/ 2400932 w 4800600"/>
              <a:gd name="connsiteY0" fmla="*/ 0 h 5143500"/>
              <a:gd name="connsiteX1" fmla="*/ 4800600 w 4800600"/>
              <a:gd name="connsiteY1" fmla="*/ 0 h 5143500"/>
              <a:gd name="connsiteX2" fmla="*/ 4800600 w 4800600"/>
              <a:gd name="connsiteY2" fmla="*/ 5143500 h 5143500"/>
              <a:gd name="connsiteX3" fmla="*/ 2400932 w 4800600"/>
              <a:gd name="connsiteY3" fmla="*/ 5143500 h 5143500"/>
              <a:gd name="connsiteX4" fmla="*/ 0 w 4800600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5143500">
                <a:moveTo>
                  <a:pt x="2400932" y="0"/>
                </a:moveTo>
                <a:lnTo>
                  <a:pt x="4800600" y="0"/>
                </a:lnTo>
                <a:lnTo>
                  <a:pt x="4800600" y="5143500"/>
                </a:lnTo>
                <a:lnTo>
                  <a:pt x="2400932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-Subtitle" preserve="1" userDrawn="1">
  <p:cSld name="7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30289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ank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2438399" y="-1"/>
            <a:ext cx="6705600" cy="5143501"/>
          </a:xfrm>
          <a:custGeom>
            <a:avLst/>
            <a:gdLst>
              <a:gd name="connsiteX0" fmla="*/ 3423238 w 6705600"/>
              <a:gd name="connsiteY0" fmla="*/ 1 h 5143501"/>
              <a:gd name="connsiteX1" fmla="*/ 3771268 w 6705600"/>
              <a:gd name="connsiteY1" fmla="*/ 1 h 5143501"/>
              <a:gd name="connsiteX2" fmla="*/ 5982332 w 6705600"/>
              <a:gd name="connsiteY2" fmla="*/ 1 h 5143501"/>
              <a:gd name="connsiteX3" fmla="*/ 6172200 w 6705600"/>
              <a:gd name="connsiteY3" fmla="*/ 1 h 5143501"/>
              <a:gd name="connsiteX4" fmla="*/ 6705600 w 6705600"/>
              <a:gd name="connsiteY4" fmla="*/ 1 h 5143501"/>
              <a:gd name="connsiteX5" fmla="*/ 6705600 w 6705600"/>
              <a:gd name="connsiteY5" fmla="*/ 1388918 h 5143501"/>
              <a:gd name="connsiteX6" fmla="*/ 4953000 w 6705600"/>
              <a:gd name="connsiteY6" fmla="*/ 5143501 h 5143501"/>
              <a:gd name="connsiteX7" fmla="*/ 3771268 w 6705600"/>
              <a:gd name="connsiteY7" fmla="*/ 5143501 h 5143501"/>
              <a:gd name="connsiteX8" fmla="*/ 3581400 w 6705600"/>
              <a:gd name="connsiteY8" fmla="*/ 5143501 h 5143501"/>
              <a:gd name="connsiteX9" fmla="*/ 1828800 w 6705600"/>
              <a:gd name="connsiteY9" fmla="*/ 5143501 h 5143501"/>
              <a:gd name="connsiteX10" fmla="*/ 1371600 w 6705600"/>
              <a:gd name="connsiteY10" fmla="*/ 5143501 h 5143501"/>
              <a:gd name="connsiteX11" fmla="*/ 1022306 w 6705600"/>
              <a:gd name="connsiteY11" fmla="*/ 5143501 h 5143501"/>
              <a:gd name="connsiteX12" fmla="*/ 0 w 6705600"/>
              <a:gd name="connsiteY12" fmla="*/ 0 h 5143501"/>
              <a:gd name="connsiteX13" fmla="*/ 1828800 w 6705600"/>
              <a:gd name="connsiteY13" fmla="*/ 0 h 5143501"/>
              <a:gd name="connsiteX14" fmla="*/ 1828800 w 6705600"/>
              <a:gd name="connsiteY14" fmla="*/ 1 h 5143501"/>
              <a:gd name="connsiteX15" fmla="*/ 0 w 6705600"/>
              <a:gd name="connsiteY15" fmla="*/ 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05600" h="5143501">
                <a:moveTo>
                  <a:pt x="3423238" y="1"/>
                </a:moveTo>
                <a:lnTo>
                  <a:pt x="3771268" y="1"/>
                </a:lnTo>
                <a:lnTo>
                  <a:pt x="5982332" y="1"/>
                </a:lnTo>
                <a:lnTo>
                  <a:pt x="6172200" y="1"/>
                </a:lnTo>
                <a:lnTo>
                  <a:pt x="6705600" y="1"/>
                </a:lnTo>
                <a:lnTo>
                  <a:pt x="6705600" y="1388918"/>
                </a:lnTo>
                <a:lnTo>
                  <a:pt x="4953000" y="5143501"/>
                </a:lnTo>
                <a:lnTo>
                  <a:pt x="3771268" y="5143501"/>
                </a:lnTo>
                <a:lnTo>
                  <a:pt x="3581400" y="5143501"/>
                </a:lnTo>
                <a:lnTo>
                  <a:pt x="1828800" y="5143501"/>
                </a:lnTo>
                <a:lnTo>
                  <a:pt x="1371600" y="5143501"/>
                </a:lnTo>
                <a:lnTo>
                  <a:pt x="1022306" y="5143501"/>
                </a:lnTo>
                <a:close/>
                <a:moveTo>
                  <a:pt x="0" y="0"/>
                </a:moveTo>
                <a:lnTo>
                  <a:pt x="1828800" y="0"/>
                </a:lnTo>
                <a:lnTo>
                  <a:pt x="182880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TextEdit="1"/>
          </p:cNvSpPr>
          <p:nvPr>
            <p:ph type="pic" sz="quarter" idx="11" hasCustomPrompt="1"/>
          </p:nvPr>
        </p:nvSpPr>
        <p:spPr>
          <a:xfrm>
            <a:off x="1168285" y="437746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2" name="Picture Placeholder 11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1863978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1" name="Picture Placeholder 10"/>
          <p:cNvSpPr>
            <a:spLocks noGrp="1" noTextEdit="1"/>
          </p:cNvSpPr>
          <p:nvPr>
            <p:ph type="pic" sz="quarter" idx="13" hasCustomPrompt="1"/>
          </p:nvPr>
        </p:nvSpPr>
        <p:spPr>
          <a:xfrm>
            <a:off x="-609600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0" name="Picture Placeholder 9"/>
          <p:cNvSpPr>
            <a:spLocks noGrp="1" noTextEdit="1"/>
          </p:cNvSpPr>
          <p:nvPr>
            <p:ph type="pic" sz="quarter" idx="14" hasCustomPrompt="1"/>
          </p:nvPr>
        </p:nvSpPr>
        <p:spPr>
          <a:xfrm>
            <a:off x="240693" y="3187314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TextEdit="1"/>
          </p:cNvSpPr>
          <p:nvPr>
            <p:ph type="pic" sz="quarter" idx="11" hasCustomPrompt="1"/>
          </p:nvPr>
        </p:nvSpPr>
        <p:spPr>
          <a:xfrm>
            <a:off x="53340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2" name="Picture Placeholder 11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216651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1" name="Picture Placeholder 10"/>
          <p:cNvSpPr>
            <a:spLocks noGrp="1" noTextEdit="1"/>
          </p:cNvSpPr>
          <p:nvPr>
            <p:ph type="pic" sz="quarter" idx="13" hasCustomPrompt="1"/>
          </p:nvPr>
        </p:nvSpPr>
        <p:spPr>
          <a:xfrm>
            <a:off x="379962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0" name="Picture Placeholder 9"/>
          <p:cNvSpPr>
            <a:spLocks noGrp="1" noTextEdit="1"/>
          </p:cNvSpPr>
          <p:nvPr>
            <p:ph type="pic" sz="quarter" idx="14" hasCustomPrompt="1"/>
          </p:nvPr>
        </p:nvSpPr>
        <p:spPr>
          <a:xfrm>
            <a:off x="5432731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Default The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/>
          <p:cNvSpPr txBox="1"/>
          <p:nvPr userDrawn="1"/>
        </p:nvSpPr>
        <p:spPr>
          <a:xfrm>
            <a:off x="571500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 lang="ko-KR" altLang="en-US"/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Calibri Light"/>
                <a:ea typeface="+mn-ea"/>
                <a:cs typeface="+mn-cs"/>
              </a:rPr>
              <a:t>Copyright (C) SlideSalad.com All rights reserved.</a:t>
            </a:r>
          </a:p>
        </p:txBody>
      </p:sp>
      <p:sp>
        <p:nvSpPr>
          <p:cNvPr id="15" name="Inhaltsplatzhalter 4"/>
          <p:cNvSpPr txBox="1"/>
          <p:nvPr userDrawn="1"/>
        </p:nvSpPr>
        <p:spPr>
          <a:xfrm>
            <a:off x="40005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  <a:defRPr lang="ko-KR" altLang="en-US"/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Calibri Light"/>
                <a:ea typeface="+mn-ea"/>
                <a:cs typeface="+mn-cs"/>
              </a:rPr>
              <a:t>Free SlideSalad PowerPoint Template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11"/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ustom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2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7" name="Inhaltsplatzhalter 4"/>
          <p:cNvSpPr txBox="1"/>
          <p:nvPr userDrawn="1"/>
        </p:nvSpPr>
        <p:spPr>
          <a:xfrm>
            <a:off x="571500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 lang="ko-KR" altLang="en-US"/>
            </a:pPr>
            <a:r>
              <a:rPr lang="en-US" sz="1000">
                <a:solidFill>
                  <a:schemeClr val="bg1"/>
                </a:solidFill>
                <a:latin typeface="Calibri Light"/>
                <a:ea typeface="+mn-ea"/>
                <a:cs typeface="+mn-cs"/>
              </a:rPr>
              <a:t>Copyright (C) SlideSalad.com All rights reserved.</a:t>
            </a:r>
          </a:p>
        </p:txBody>
      </p:sp>
      <p:sp>
        <p:nvSpPr>
          <p:cNvPr id="8" name="Inhaltsplatzhalter 4"/>
          <p:cNvSpPr txBox="1"/>
          <p:nvPr userDrawn="1"/>
        </p:nvSpPr>
        <p:spPr>
          <a:xfrm>
            <a:off x="40005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  <a:defRPr lang="ko-KR" altLang="en-US"/>
            </a:pPr>
            <a:r>
              <a:rPr lang="en-US" sz="1000">
                <a:solidFill>
                  <a:schemeClr val="bg1"/>
                </a:solidFill>
                <a:latin typeface="Calibri Light"/>
                <a:ea typeface="+mn-ea"/>
                <a:cs typeface="+mn-cs"/>
              </a:rPr>
              <a:t>Free SlideSalad PowerPoint Template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4"/>
          <a:srcRect t="3000" b="3000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 flipH="1">
            <a:off x="-12970" y="0"/>
            <a:ext cx="9144000" cy="5143500"/>
          </a:xfrm>
          <a:prstGeom prst="rect">
            <a:avLst/>
          </a:prstGeom>
          <a:solidFill>
            <a:srgbClr val="3F4C55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-12970" y="3228181"/>
            <a:ext cx="7238044" cy="1420425"/>
          </a:xfrm>
          <a:custGeom>
            <a:avLst/>
            <a:gdLst>
              <a:gd name="connsiteX0" fmla="*/ 0 w 7238044"/>
              <a:gd name="connsiteY0" fmla="*/ 0 h 1420425"/>
              <a:gd name="connsiteX1" fmla="*/ 1841770 w 7238044"/>
              <a:gd name="connsiteY1" fmla="*/ 0 h 1420425"/>
              <a:gd name="connsiteX2" fmla="*/ 5396274 w 7238044"/>
              <a:gd name="connsiteY2" fmla="*/ 0 h 1420425"/>
              <a:gd name="connsiteX3" fmla="*/ 7238044 w 7238044"/>
              <a:gd name="connsiteY3" fmla="*/ 0 h 1420425"/>
              <a:gd name="connsiteX4" fmla="*/ 6575004 w 7238044"/>
              <a:gd name="connsiteY4" fmla="*/ 1420425 h 1420425"/>
              <a:gd name="connsiteX5" fmla="*/ 4733234 w 7238044"/>
              <a:gd name="connsiteY5" fmla="*/ 1420425 h 1420425"/>
              <a:gd name="connsiteX6" fmla="*/ 1841770 w 7238044"/>
              <a:gd name="connsiteY6" fmla="*/ 1420425 h 1420425"/>
              <a:gd name="connsiteX7" fmla="*/ 0 w 7238044"/>
              <a:gd name="connsiteY7" fmla="*/ 1420425 h 142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8044" h="1420425">
                <a:moveTo>
                  <a:pt x="0" y="0"/>
                </a:moveTo>
                <a:lnTo>
                  <a:pt x="1841770" y="0"/>
                </a:lnTo>
                <a:lnTo>
                  <a:pt x="5396274" y="0"/>
                </a:lnTo>
                <a:lnTo>
                  <a:pt x="7238044" y="0"/>
                </a:lnTo>
                <a:lnTo>
                  <a:pt x="6575004" y="1420425"/>
                </a:lnTo>
                <a:lnTo>
                  <a:pt x="4733234" y="1420425"/>
                </a:lnTo>
                <a:lnTo>
                  <a:pt x="1841770" y="1420425"/>
                </a:lnTo>
                <a:lnTo>
                  <a:pt x="0" y="142042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2899231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30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Footer Text"/>
          <p:cNvSpPr txBox="1"/>
          <p:nvPr/>
        </p:nvSpPr>
        <p:spPr>
          <a:xfrm>
            <a:off x="333984" y="3562165"/>
            <a:ext cx="6019800" cy="4764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 lang="ko-KR" altLang="en-US"/>
            </a:pPr>
            <a:r>
              <a:rPr 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</a:t>
            </a:r>
            <a:r>
              <a:rPr lang="ko-KR" alt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을 활용한 </a:t>
            </a:r>
            <a:r>
              <a:rPr lang="en-US" altLang="ko-KR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Interior</a:t>
            </a:r>
            <a:endParaRPr lang="en-US" sz="32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oter Text"/>
          <p:cNvSpPr txBox="1"/>
          <p:nvPr/>
        </p:nvSpPr>
        <p:spPr>
          <a:xfrm>
            <a:off x="333984" y="4065740"/>
            <a:ext cx="6019800" cy="23956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팀원 </a:t>
            </a: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ko-KR" altLang="en-US" sz="11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곽규한</a:t>
            </a: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이남현</a:t>
            </a:r>
            <a:r>
              <a:rPr lang="en-US" altLang="ko-KR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이호준</a:t>
            </a:r>
            <a:endParaRPr lang="en-US" sz="11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AutoShape 2" descr="기성품 NO 가구도 맞춤 시대…업계 커스터마이징 경쟁 | 한경닷컴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9" grpId="0" autoUpdateAnimBg="0"/>
      <p:bldP spid="1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895274"/>
              </p:ext>
            </p:extLst>
          </p:nvPr>
        </p:nvGraphicFramePr>
        <p:xfrm>
          <a:off x="228600" y="819150"/>
          <a:ext cx="8762998" cy="38651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1072"/>
                <a:gridCol w="1188132"/>
                <a:gridCol w="1836204"/>
                <a:gridCol w="1332148"/>
                <a:gridCol w="1332148"/>
                <a:gridCol w="1683294"/>
              </a:tblGrid>
              <a:tr h="38116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호남 </a:t>
                      </a: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AR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IKEA Place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err="1">
                          <a:latin typeface="+mn-lt"/>
                          <a:ea typeface="+mn-ea"/>
                          <a:cs typeface="+mn-cs"/>
                        </a:rPr>
                        <a:t>Houzz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MyTy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err="1">
                          <a:latin typeface="+mn-lt"/>
                          <a:ea typeface="+mn-ea"/>
                          <a:cs typeface="+mn-cs"/>
                        </a:rPr>
                        <a:t>PlaceFurnitureAR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083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거리 측정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물체이동</a:t>
                      </a: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회전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2089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 중복 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선택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사용법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730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물체가 너무 적음</a:t>
                      </a: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스토어에 없어서 웹에서 직접 다운 </a:t>
                      </a: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받아야 함</a:t>
                      </a: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이동</a:t>
                      </a: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회전이 부자연스러움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한글 지원이 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안됨</a:t>
                      </a: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3D 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물체 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적음</a:t>
                      </a: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한 물체만    배치 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전체적으로 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 로딩시간이 긺</a:t>
                      </a: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물체가 적음</a:t>
                      </a: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정해져 있는 물체 말고는 추가불가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3"/>
          <p:cNvSpPr txBox="1">
            <a:spLocks/>
          </p:cNvSpPr>
          <p:nvPr/>
        </p:nvSpPr>
        <p:spPr>
          <a:xfrm>
            <a:off x="1295400" y="285750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dirty="0" smtClean="0"/>
              <a:t>비교</a:t>
            </a: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 smtClean="0"/>
              <a:t>단점 방안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01334" y="2139702"/>
            <a:ext cx="8066248" cy="2150893"/>
            <a:chOff x="701334" y="2139702"/>
            <a:chExt cx="8066248" cy="2150893"/>
          </a:xfrm>
        </p:grpSpPr>
        <p:pic>
          <p:nvPicPr>
            <p:cNvPr id="1026" name="Picture 2" descr="알고 실천하자! 악수의 예절 : 네이버 블로그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7724" y="2271294"/>
              <a:ext cx="3752850" cy="2019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기업 작명 스토리]① 가구업체들의 다양한 이름…그 비밀은? - 이뉴스투데이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0560" y="2139702"/>
              <a:ext cx="2787022" cy="1300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호남대학교 로고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13" t="718" r="36687" b="-718"/>
            <a:stretch/>
          </p:blipFill>
          <p:spPr bwMode="auto">
            <a:xfrm>
              <a:off x="701334" y="2150703"/>
              <a:ext cx="1188132" cy="2054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9336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37413" y="341711"/>
            <a:ext cx="8368363" cy="49538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b="1" dirty="0"/>
              <a:t>사용한 라이브러리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139003" y="889397"/>
            <a:ext cx="8368363" cy="173255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b="1" dirty="0" err="1"/>
              <a:t>WebXR</a:t>
            </a:r>
            <a:r>
              <a:rPr lang="en-US" altLang="ko-KR" b="1" dirty="0"/>
              <a:t> Device API </a:t>
            </a:r>
            <a:r>
              <a:rPr lang="en-US" altLang="ko-KR" b="1" dirty="0" smtClean="0"/>
              <a:t>		</a:t>
            </a:r>
            <a:r>
              <a:rPr lang="en-US" altLang="ko-KR" b="1" dirty="0"/>
              <a:t>	Three.js	</a:t>
            </a:r>
            <a:r>
              <a:rPr lang="en-US" altLang="ko-KR" b="1" dirty="0" smtClean="0"/>
              <a:t>	</a:t>
            </a:r>
            <a:r>
              <a:rPr lang="en-US" altLang="ko-KR" b="1" dirty="0"/>
              <a:t>	dat.gui.js</a:t>
            </a:r>
            <a:endParaRPr lang="ko-KR" altLang="en-US" b="1" dirty="0"/>
          </a:p>
        </p:txBody>
      </p:sp>
      <p:sp>
        <p:nvSpPr>
          <p:cNvPr id="8" name="Rectangle 5"/>
          <p:cNvSpPr/>
          <p:nvPr/>
        </p:nvSpPr>
        <p:spPr>
          <a:xfrm>
            <a:off x="0" y="3028950"/>
            <a:ext cx="9144000" cy="2114550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Inhaltsplatzhalter 4"/>
          <p:cNvSpPr txBox="1"/>
          <p:nvPr/>
        </p:nvSpPr>
        <p:spPr>
          <a:xfrm>
            <a:off x="762000" y="3324225"/>
            <a:ext cx="1573219" cy="101561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WebXR API  #01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웹 페이지에서 </a:t>
            </a:r>
            <a:r>
              <a:rPr lang="en-US" altLang="ko-KR" sz="1000">
                <a:latin typeface="+mj-lt"/>
              </a:rPr>
              <a:t>VR, AR</a:t>
            </a:r>
            <a:r>
              <a:rPr lang="ko-KR" altLang="en-US" sz="1000">
                <a:latin typeface="+mj-lt"/>
              </a:rPr>
              <a:t>을 사용할 수 있게 해주는     웹 표준 그룹</a:t>
            </a:r>
            <a:endParaRPr lang="en-US" sz="1050">
              <a:latin typeface="+mj-lt"/>
            </a:endParaRPr>
          </a:p>
        </p:txBody>
      </p:sp>
      <p:sp>
        <p:nvSpPr>
          <p:cNvPr id="10" name="Inhaltsplatzhalter 4"/>
          <p:cNvSpPr txBox="1"/>
          <p:nvPr/>
        </p:nvSpPr>
        <p:spPr>
          <a:xfrm>
            <a:off x="3785390" y="3324225"/>
            <a:ext cx="1472410" cy="10156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Three.js  #02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 웹에서 </a:t>
            </a:r>
            <a:r>
              <a:rPr lang="en-US" altLang="ko-KR" sz="1000">
                <a:latin typeface="+mj-lt"/>
              </a:rPr>
              <a:t>3D </a:t>
            </a:r>
            <a:r>
              <a:rPr lang="ko-KR" altLang="en-US" sz="1000">
                <a:latin typeface="+mj-lt"/>
              </a:rPr>
              <a:t>그래픽을 다룰 수 있게 해주는 자바스크립트 라이브러리</a:t>
            </a:r>
            <a:endParaRPr lang="en-US" sz="1050">
              <a:latin typeface="+mj-lt"/>
            </a:endParaRPr>
          </a:p>
        </p:txBody>
      </p:sp>
      <p:sp>
        <p:nvSpPr>
          <p:cNvPr id="11" name="Inhaltsplatzhalter 4"/>
          <p:cNvSpPr txBox="1"/>
          <p:nvPr/>
        </p:nvSpPr>
        <p:spPr>
          <a:xfrm>
            <a:off x="6934200" y="3325927"/>
            <a:ext cx="1573220" cy="101566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Dat.GUI.js  #03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 각종 조작이 가능한 제어판을 제공하는 자바스크립트 라이브러리</a:t>
            </a:r>
            <a:endParaRPr lang="en-US" sz="1050">
              <a:latin typeface="+mj-lt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057218" y="1236032"/>
            <a:ext cx="300990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12014" y="1719426"/>
            <a:ext cx="1997540" cy="5661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4"/>
          <a:srcRect l="5430" t="31090" r="55900" b="37640"/>
          <a:stretch>
            <a:fillRect/>
          </a:stretch>
        </p:blipFill>
        <p:spPr>
          <a:xfrm>
            <a:off x="6657341" y="1640757"/>
            <a:ext cx="2126937" cy="70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24" y="119503"/>
            <a:ext cx="8368363" cy="49538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528103"/>
              </p:ext>
            </p:extLst>
          </p:nvPr>
        </p:nvGraphicFramePr>
        <p:xfrm>
          <a:off x="287522" y="807554"/>
          <a:ext cx="8496945" cy="3935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36206"/>
                <a:gridCol w="1562572"/>
                <a:gridCol w="1699389"/>
                <a:gridCol w="1699389"/>
                <a:gridCol w="1699389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9</a:t>
                      </a:r>
                      <a:r>
                        <a:rPr lang="ko-KR" altLang="en-US" sz="1800" dirty="0" smtClean="0"/>
                        <a:t>월 말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r>
                        <a:rPr lang="ko-KR" altLang="en-US" sz="1800" dirty="0" smtClean="0"/>
                        <a:t>월 초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r>
                        <a:rPr lang="ko-KR" altLang="en-US" sz="1800" dirty="0" smtClean="0"/>
                        <a:t>월 말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11</a:t>
                      </a:r>
                      <a:r>
                        <a:rPr lang="ko-KR" altLang="en-US" sz="1800" dirty="0" smtClean="0"/>
                        <a:t>월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dirty="0" smtClean="0"/>
                        <a:t>인원 모집</a:t>
                      </a:r>
                      <a:endParaRPr lang="ko-KR" altLang="en-US" sz="1000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기능 구현에 필요한 </a:t>
                      </a:r>
                      <a:r>
                        <a:rPr lang="en-US" altLang="ko-KR" sz="1000" b="1" kern="1200" dirty="0" smtClean="0"/>
                        <a:t>API</a:t>
                      </a:r>
                      <a:r>
                        <a:rPr lang="ko-KR" altLang="en-US" sz="1000" b="1" kern="1200" dirty="0" smtClean="0"/>
                        <a:t> 조사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사용법 공부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1" kern="1200" dirty="0" smtClean="0"/>
                        <a:t>UI </a:t>
                      </a:r>
                      <a:r>
                        <a:rPr lang="ko-KR" altLang="en-US" sz="1000" b="1" kern="1200" dirty="0" smtClean="0"/>
                        <a:t>초안 작성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1" kern="1200" dirty="0" smtClean="0"/>
                        <a:t>AR</a:t>
                      </a:r>
                      <a:r>
                        <a:rPr lang="ko-KR" altLang="en-US" sz="1000" b="1" kern="1200" dirty="0" smtClean="0"/>
                        <a:t>로 물체 생성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물체 회전</a:t>
                      </a:r>
                      <a:r>
                        <a:rPr lang="en-US" altLang="ko-KR" sz="1000" b="1" kern="1200" dirty="0" smtClean="0"/>
                        <a:t> </a:t>
                      </a:r>
                      <a:r>
                        <a:rPr lang="ko-KR" altLang="en-US" sz="1000" b="1" kern="1200" dirty="0" smtClean="0"/>
                        <a:t>및 이동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길이측정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제어판 버그 수정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물체 선택 기능 개발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사용자 편의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갈매기형 수장 5"/>
          <p:cNvSpPr/>
          <p:nvPr/>
        </p:nvSpPr>
        <p:spPr>
          <a:xfrm>
            <a:off x="2123727" y="1275606"/>
            <a:ext cx="42240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1" name="갈매기형 수장 50"/>
          <p:cNvSpPr/>
          <p:nvPr/>
        </p:nvSpPr>
        <p:spPr>
          <a:xfrm>
            <a:off x="2377887" y="1635646"/>
            <a:ext cx="149166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3" name="갈매기형 수장 52"/>
          <p:cNvSpPr/>
          <p:nvPr/>
        </p:nvSpPr>
        <p:spPr>
          <a:xfrm>
            <a:off x="2373768" y="1995686"/>
            <a:ext cx="149166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4" name="갈매기형 수장 53"/>
          <p:cNvSpPr/>
          <p:nvPr/>
        </p:nvSpPr>
        <p:spPr>
          <a:xfrm>
            <a:off x="3338076" y="2362257"/>
            <a:ext cx="720643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5" name="갈매기형 수장 54"/>
          <p:cNvSpPr/>
          <p:nvPr/>
        </p:nvSpPr>
        <p:spPr>
          <a:xfrm>
            <a:off x="3671708" y="2715766"/>
            <a:ext cx="903024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6" name="갈매기형 수장 55"/>
          <p:cNvSpPr/>
          <p:nvPr/>
        </p:nvSpPr>
        <p:spPr>
          <a:xfrm>
            <a:off x="4046530" y="3075806"/>
            <a:ext cx="1392568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7" name="갈매기형 수장 56"/>
          <p:cNvSpPr/>
          <p:nvPr/>
        </p:nvSpPr>
        <p:spPr>
          <a:xfrm>
            <a:off x="5154519" y="3471850"/>
            <a:ext cx="1392568" cy="155053"/>
          </a:xfrm>
          <a:prstGeom prst="chevron">
            <a:avLst/>
          </a:prstGeom>
          <a:solidFill>
            <a:srgbClr val="FF9933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8" name="갈매기형 수장 57"/>
          <p:cNvSpPr/>
          <p:nvPr/>
        </p:nvSpPr>
        <p:spPr>
          <a:xfrm>
            <a:off x="6480212" y="3795886"/>
            <a:ext cx="577899" cy="155053"/>
          </a:xfrm>
          <a:prstGeom prst="chevron">
            <a:avLst/>
          </a:prstGeom>
          <a:solidFill>
            <a:srgbClr val="FF9933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9" name="갈매기형 수장 58"/>
          <p:cNvSpPr/>
          <p:nvPr/>
        </p:nvSpPr>
        <p:spPr>
          <a:xfrm>
            <a:off x="6852508" y="4155926"/>
            <a:ext cx="1859952" cy="155053"/>
          </a:xfrm>
          <a:prstGeom prst="chevron">
            <a:avLst/>
          </a:prstGeom>
          <a:solidFill>
            <a:srgbClr val="FF66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60" name="갈매기형 수장 59"/>
          <p:cNvSpPr/>
          <p:nvPr/>
        </p:nvSpPr>
        <p:spPr>
          <a:xfrm>
            <a:off x="8241578" y="4515966"/>
            <a:ext cx="506886" cy="155053"/>
          </a:xfrm>
          <a:prstGeom prst="chevron">
            <a:avLst/>
          </a:prstGeom>
          <a:solidFill>
            <a:srgbClr val="FF66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73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흐름도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373607" y="1058637"/>
            <a:ext cx="8421042" cy="3133293"/>
            <a:chOff x="380999" y="1039082"/>
            <a:chExt cx="8421042" cy="2447451"/>
          </a:xfrm>
        </p:grpSpPr>
        <p:grpSp>
          <p:nvGrpSpPr>
            <p:cNvPr id="9" name="그룹 8"/>
            <p:cNvGrpSpPr/>
            <p:nvPr/>
          </p:nvGrpSpPr>
          <p:grpSpPr>
            <a:xfrm>
              <a:off x="457200" y="1864792"/>
              <a:ext cx="1072913" cy="1143000"/>
              <a:chOff x="685800" y="1986009"/>
              <a:chExt cx="1072913" cy="1143000"/>
            </a:xfrm>
          </p:grpSpPr>
          <p:pic>
            <p:nvPicPr>
              <p:cNvPr id="10" name="Picture 5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/>
              <a:stretch>
                <a:fillRect/>
              </a:stretch>
            </p:blipFill>
            <p:spPr>
              <a:xfrm>
                <a:off x="685800" y="1986009"/>
                <a:ext cx="1072913" cy="114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 l="18280" t="18500" r="14920" b="22240"/>
              <a:stretch>
                <a:fillRect/>
              </a:stretch>
            </p:blipFill>
            <p:spPr>
              <a:xfrm>
                <a:off x="765056" y="2671809"/>
                <a:ext cx="914400" cy="3804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380999" y="2986471"/>
              <a:ext cx="1600200" cy="360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 b="1">
                  <a:latin typeface="+mn-lt"/>
                  <a:ea typeface="+mn-ea"/>
                  <a:cs typeface="+mn-cs"/>
                </a:rPr>
                <a:t>웹 페이지 접속 후 </a:t>
              </a:r>
            </a:p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AR</a:t>
              </a:r>
              <a:r>
                <a:rPr lang="ko-KR" altLang="en-US" sz="1200" b="1">
                  <a:latin typeface="+mn-lt"/>
                  <a:ea typeface="+mn-ea"/>
                  <a:cs typeface="+mn-cs"/>
                </a:rPr>
                <a:t>실행 버튼 터치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409785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83882" y="1128444"/>
              <a:ext cx="899605" cy="216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(</a:t>
              </a:r>
              <a:r>
                <a:rPr lang="ko-KR" altLang="en-US" sz="1200" b="1" dirty="0" err="1">
                  <a:latin typeface="+mn-lt"/>
                  <a:ea typeface="+mn-ea"/>
                  <a:cs typeface="+mn-cs"/>
                </a:rPr>
                <a:t>스마트폰</a:t>
              </a: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)</a:t>
              </a:r>
              <a:endParaRPr lang="ko-KR" alt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15411" y="2088927"/>
              <a:ext cx="1470302" cy="360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1. 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제어판에서 원하는 사물선택</a:t>
              </a:r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3956287" y="2245792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18287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07036" y="2643047"/>
              <a:ext cx="1470302" cy="6491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2. 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원판이 나오면</a:t>
              </a:r>
            </a:p>
            <a:p>
              <a:pPr lvl="0">
                <a:defRPr lang="ko-KR" altLang="en-US"/>
              </a:pP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바닥이 인식된 것</a:t>
              </a: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.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 한번 터치해서 사물을 배치</a:t>
              </a:r>
            </a:p>
          </p:txBody>
        </p:sp>
        <p:pic>
          <p:nvPicPr>
            <p:cNvPr id="1030" name="Picture 6" descr="C:\Users\ptyoi\Desktop\원판.png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 rot="16200000">
              <a:off x="4897975" y="1905443"/>
              <a:ext cx="1088424" cy="1116273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3983168" y="1510849"/>
              <a:ext cx="713640" cy="5529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000" i="1" dirty="0">
                  <a:latin typeface="+mn-lt"/>
                  <a:ea typeface="+mn-ea"/>
                  <a:cs typeface="+mn-cs"/>
                </a:rPr>
                <a:t>Close</a:t>
              </a:r>
              <a:r>
                <a:rPr lang="ko-KR" altLang="en-US" sz="1000" i="1" dirty="0">
                  <a:latin typeface="+mn-lt"/>
                  <a:ea typeface="+mn-ea"/>
                  <a:cs typeface="+mn-cs"/>
                </a:rPr>
                <a:t> 버튼으로 최소화 가능</a:t>
              </a:r>
            </a:p>
          </p:txBody>
        </p:sp>
        <p:sp>
          <p:nvSpPr>
            <p:cNvPr id="32" name="오른쪽 화살표 31"/>
            <p:cNvSpPr/>
            <p:nvPr/>
          </p:nvSpPr>
          <p:spPr>
            <a:xfrm>
              <a:off x="6277841" y="2209328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2857141" y="1357300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" name="직선 화살표 연결선 17"/>
            <p:cNvCxnSpPr/>
            <p:nvPr/>
          </p:nvCxnSpPr>
          <p:spPr>
            <a:xfrm>
              <a:off x="3658647" y="1931532"/>
              <a:ext cx="3738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5157660" y="1344811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직사각형 34"/>
            <p:cNvSpPr/>
            <p:nvPr/>
          </p:nvSpPr>
          <p:spPr>
            <a:xfrm>
              <a:off x="7022114" y="1369789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29094" y="2883942"/>
              <a:ext cx="1470302" cy="3546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3. </a:t>
              </a:r>
              <a:r>
                <a:rPr lang="ko-KR" altLang="en-US" sz="1150" b="1">
                  <a:latin typeface="+mn-lt"/>
                  <a:ea typeface="+mn-ea"/>
                  <a:cs typeface="+mn-cs"/>
                </a:rPr>
                <a:t>제어판으로 각종 제어를 할 수 있음</a:t>
              </a:r>
            </a:p>
          </p:txBody>
        </p:sp>
        <p:pic>
          <p:nvPicPr>
            <p:cNvPr id="38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461487" y="1357300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2" name="Picture 8" descr="C:\Users\ptyoi\AppData\Local\Microsoft\Windows\INetCache\IE\BGB5EW4V\macintosh_argyle-chair[1].jpg"/>
            <p:cNvPicPr>
              <a:picLocks noChangeAspect="1" noChangeArrowheads="1"/>
            </p:cNvPicPr>
            <p:nvPr/>
          </p:nvPicPr>
          <p:blipFill rotWithShape="1">
            <a:blip r:embed="rId6"/>
            <a:srcRect l="30970" r="32440"/>
            <a:stretch>
              <a:fillRect/>
            </a:stretch>
          </p:blipFill>
          <p:spPr>
            <a:xfrm rot="991795">
              <a:off x="7566852" y="2053503"/>
              <a:ext cx="341555" cy="793023"/>
            </a:xfrm>
            <a:prstGeom prst="rect">
              <a:avLst/>
            </a:prstGeom>
            <a:noFill/>
          </p:spPr>
        </p:pic>
        <p:sp>
          <p:nvSpPr>
            <p:cNvPr id="40" name="TextBox 39"/>
            <p:cNvSpPr txBox="1"/>
            <p:nvPr/>
          </p:nvSpPr>
          <p:spPr>
            <a:xfrm>
              <a:off x="6726449" y="1039082"/>
              <a:ext cx="2075592" cy="2163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 i="1" dirty="0"/>
                <a:t>배치 </a:t>
              </a:r>
              <a:r>
                <a:rPr lang="ko-KR" altLang="en-US" sz="1200" i="1" dirty="0" smtClean="0"/>
                <a:t>후</a:t>
              </a:r>
              <a:r>
                <a:rPr lang="en-US" altLang="ko-KR" sz="1200" i="1" dirty="0"/>
                <a:t> </a:t>
              </a:r>
              <a:r>
                <a:rPr lang="en-US" altLang="ko-KR" sz="1200" i="1" dirty="0" smtClean="0"/>
                <a:t>Select</a:t>
              </a:r>
              <a:r>
                <a:rPr lang="ko-KR" altLang="en-US" sz="1200" i="1" dirty="0" smtClean="0"/>
                <a:t>모드로 변경 </a:t>
              </a:r>
              <a:endParaRPr lang="ko-KR" altLang="en-US" sz="1200" i="1" dirty="0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1641356" y="2245792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3436" y="1587793"/>
              <a:ext cx="1277914" cy="216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200" b="1">
                  <a:latin typeface="+mn-lt"/>
                  <a:ea typeface="+mn-ea"/>
                  <a:cs typeface="+mn-cs"/>
                </a:rPr>
                <a:t>카메라페이지</a:t>
              </a:r>
              <a:r>
                <a:rPr lang="en-US" altLang="ko-KR" sz="1200" b="1">
                  <a:latin typeface="+mn-lt"/>
                  <a:ea typeface="+mn-ea"/>
                  <a:cs typeface="+mn-cs"/>
                </a:rPr>
                <a:t>&gt;</a:t>
              </a:r>
              <a:endParaRPr lang="ko-KR" altLang="en-US" sz="1600" b="1"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31" name="꺾인 연결선 30"/>
          <p:cNvCxnSpPr/>
          <p:nvPr/>
        </p:nvCxnSpPr>
        <p:spPr>
          <a:xfrm rot="5400000">
            <a:off x="2390105" y="1731103"/>
            <a:ext cx="660346" cy="2589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3923928" y="1924317"/>
            <a:ext cx="4428492" cy="2667000"/>
          </a:xfrm>
          <a:prstGeom prst="rect">
            <a:avLst/>
          </a:prstGeom>
          <a:noFill/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47564" y="1275606"/>
            <a:ext cx="7877421" cy="3241908"/>
            <a:chOff x="1827386" y="1614766"/>
            <a:chExt cx="7102967" cy="2743941"/>
          </a:xfrm>
        </p:grpSpPr>
        <p:sp>
          <p:nvSpPr>
            <p:cNvPr id="6" name="직사각형 5"/>
            <p:cNvSpPr/>
            <p:nvPr/>
          </p:nvSpPr>
          <p:spPr>
            <a:xfrm>
              <a:off x="1827386" y="1943062"/>
              <a:ext cx="1913618" cy="23762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2"/>
            <a:srcRect l="65800"/>
            <a:stretch>
              <a:fillRect/>
            </a:stretch>
          </p:blipFill>
          <p:spPr>
            <a:xfrm>
              <a:off x="6374704" y="2701357"/>
              <a:ext cx="944797" cy="16573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그룹 7"/>
            <p:cNvGrpSpPr/>
            <p:nvPr/>
          </p:nvGrpSpPr>
          <p:grpSpPr>
            <a:xfrm>
              <a:off x="4781640" y="2163292"/>
              <a:ext cx="1630133" cy="2014942"/>
              <a:chOff x="6436722" y="1699182"/>
              <a:chExt cx="1630133" cy="2014942"/>
            </a:xfrm>
          </p:grpSpPr>
          <p:pic>
            <p:nvPicPr>
              <p:cNvPr id="18" name="Picture 5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6436722" y="1699182"/>
                <a:ext cx="1630133" cy="16301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6663972" y="3466655"/>
                <a:ext cx="1196190" cy="2474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400" dirty="0">
                    <a:latin typeface="+mn-lt"/>
                    <a:ea typeface="+mn-ea"/>
                    <a:cs typeface="+mn-cs"/>
                  </a:rPr>
                  <a:t>&lt;</a:t>
                </a:r>
                <a:r>
                  <a:rPr lang="ko-KR" altLang="en-US" sz="1400" dirty="0">
                    <a:latin typeface="+mn-lt"/>
                    <a:ea typeface="+mn-ea"/>
                    <a:cs typeface="+mn-cs"/>
                  </a:rPr>
                  <a:t>메인 페이지</a:t>
                </a:r>
                <a:r>
                  <a:rPr lang="en-US" altLang="ko-KR" sz="1400" dirty="0">
                    <a:latin typeface="+mn-lt"/>
                    <a:ea typeface="+mn-ea"/>
                    <a:cs typeface="+mn-cs"/>
                  </a:rPr>
                  <a:t>&gt;</a:t>
                </a:r>
                <a:endParaRPr lang="ko-KR" altLang="en-US" sz="1400" dirty="0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7208305" y="2868714"/>
              <a:ext cx="1722048" cy="1342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가구 </a:t>
              </a:r>
              <a:r>
                <a:rPr lang="en-US" altLang="ko-KR" sz="1400" dirty="0">
                  <a:latin typeface="+mn-lt"/>
                  <a:ea typeface="+mn-ea"/>
                  <a:cs typeface="+mn-cs"/>
                </a:rPr>
                <a:t>3D</a:t>
              </a:r>
              <a:r>
                <a:rPr lang="ko-KR" altLang="en-US" sz="1400" dirty="0">
                  <a:latin typeface="+mn-lt"/>
                  <a:ea typeface="+mn-ea"/>
                  <a:cs typeface="+mn-cs"/>
                </a:rPr>
                <a:t> 데이터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웹 </a:t>
              </a:r>
              <a:r>
                <a:rPr lang="ko-KR" altLang="en-US" sz="1400" dirty="0" err="1">
                  <a:latin typeface="+mn-lt"/>
                  <a:ea typeface="+mn-ea"/>
                  <a:cs typeface="+mn-cs"/>
                </a:rPr>
                <a:t>호스팅</a:t>
              </a:r>
              <a:endParaRPr lang="ko-KR" altLang="en-US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로그인 정보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사용자 데이터</a:t>
              </a:r>
              <a:endParaRPr lang="en-US" altLang="ko-KR" sz="14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84820" y="1614766"/>
              <a:ext cx="1656184" cy="2605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400" dirty="0" smtClean="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400" dirty="0" smtClean="0">
                  <a:latin typeface="+mn-lt"/>
                  <a:ea typeface="+mn-ea"/>
                  <a:cs typeface="+mn-cs"/>
                </a:rPr>
                <a:t>사용자 </a:t>
              </a:r>
              <a:r>
                <a:rPr lang="ko-KR" altLang="en-US" sz="1400" dirty="0" err="1" smtClean="0">
                  <a:latin typeface="+mn-lt"/>
                  <a:ea typeface="+mn-ea"/>
                  <a:cs typeface="+mn-cs"/>
                </a:rPr>
                <a:t>스마트폰</a:t>
              </a:r>
              <a:r>
                <a:rPr lang="en-US" altLang="ko-KR" sz="1400" dirty="0" smtClean="0">
                  <a:latin typeface="+mn-lt"/>
                  <a:ea typeface="+mn-ea"/>
                  <a:cs typeface="+mn-cs"/>
                </a:rPr>
                <a:t>&gt;</a:t>
              </a:r>
              <a:endParaRPr lang="ko-KR" altLang="en-US" sz="14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8295" y="2037874"/>
              <a:ext cx="770400" cy="2214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100" dirty="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100" dirty="0">
                  <a:latin typeface="+mn-lt"/>
                  <a:ea typeface="+mn-ea"/>
                  <a:cs typeface="+mn-cs"/>
                </a:rPr>
                <a:t>카메라</a:t>
              </a:r>
              <a:r>
                <a:rPr lang="en-US" altLang="ko-KR" sz="1100" dirty="0">
                  <a:latin typeface="+mn-lt"/>
                  <a:ea typeface="+mn-ea"/>
                  <a:cs typeface="+mn-cs"/>
                </a:rPr>
                <a:t>&gt;</a:t>
              </a:r>
              <a:endParaRPr lang="ko-KR" altLang="en-US" sz="1100" dirty="0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2" name="Picture 8" descr="https://o.remove.bg/downloads/ecd56fb6-2ee7-4325-85f4-6a339df57792/%EA%B7%B8%EB%A6%BC1-removebg-preview.png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2226243" y="2235447"/>
              <a:ext cx="686690" cy="550442"/>
            </a:xfrm>
            <a:prstGeom prst="rect">
              <a:avLst/>
            </a:prstGeom>
            <a:noFill/>
          </p:spPr>
        </p:pic>
      </p:grpSp>
      <p:sp>
        <p:nvSpPr>
          <p:cNvPr id="22" name="Title 1"/>
          <p:cNvSpPr txBox="1"/>
          <p:nvPr/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320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구성도</a:t>
            </a:r>
            <a:endParaRPr lang="en-US"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924656" y="2574532"/>
            <a:ext cx="828092" cy="7741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직선 화살표 연결선 33"/>
          <p:cNvCxnSpPr>
            <a:stCxn id="32" idx="1"/>
          </p:cNvCxnSpPr>
          <p:nvPr/>
        </p:nvCxnSpPr>
        <p:spPr>
          <a:xfrm flipH="1" flipV="1">
            <a:off x="2769828" y="3255826"/>
            <a:ext cx="1154100" cy="1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7309" y="1906517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사용자 폰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3815916" y="1743658"/>
            <a:ext cx="1061474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b="1" dirty="0" smtClean="0"/>
              <a:t>AR</a:t>
            </a:r>
            <a:r>
              <a:rPr lang="ko-KR" altLang="en-US" sz="1100" b="1" dirty="0"/>
              <a:t> </a:t>
            </a:r>
            <a:r>
              <a:rPr lang="ko-KR" altLang="en-US" sz="1100" b="1" dirty="0" smtClean="0"/>
              <a:t>실행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및 바닥감지</a:t>
            </a:r>
            <a:endParaRPr lang="ko-KR" altLang="en-US" sz="11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074717" y="1855273"/>
            <a:ext cx="633187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카메라영상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840252" y="2578137"/>
            <a:ext cx="921727" cy="46166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Hit-test </a:t>
            </a:r>
            <a:r>
              <a:rPr lang="ko-KR" altLang="en-US" sz="1000" b="1" dirty="0" smtClean="0">
                <a:latin typeface="+mj-lt"/>
              </a:rPr>
              <a:t>좌표 값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(4x4 </a:t>
            </a: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행렬</a:t>
            </a: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)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직선 화살표 연결선 38"/>
          <p:cNvCxnSpPr>
            <a:stCxn id="2" idx="3"/>
            <a:endCxn id="17" idx="2"/>
          </p:cNvCxnSpPr>
          <p:nvPr/>
        </p:nvCxnSpPr>
        <p:spPr>
          <a:xfrm>
            <a:off x="2999457" y="2090752"/>
            <a:ext cx="8164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168" idx="2"/>
            <a:endCxn id="65" idx="0"/>
          </p:cNvCxnSpPr>
          <p:nvPr/>
        </p:nvCxnSpPr>
        <p:spPr>
          <a:xfrm>
            <a:off x="6772043" y="2319839"/>
            <a:ext cx="33005" cy="1321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6301792" y="3641759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원판 생성</a:t>
            </a:r>
            <a:endParaRPr lang="ko-KR" altLang="en-US" dirty="0"/>
          </a:p>
        </p:txBody>
      </p:sp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데이터 흐름도 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– Hit test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grpSp>
        <p:nvGrpSpPr>
          <p:cNvPr id="158" name="그룹 157"/>
          <p:cNvGrpSpPr/>
          <p:nvPr/>
        </p:nvGrpSpPr>
        <p:grpSpPr>
          <a:xfrm>
            <a:off x="3648170" y="3781101"/>
            <a:ext cx="1576577" cy="428565"/>
            <a:chOff x="3851920" y="1809753"/>
            <a:chExt cx="1620181" cy="555688"/>
          </a:xfrm>
        </p:grpSpPr>
        <p:sp>
          <p:nvSpPr>
            <p:cNvPr id="159" name="직사각형 158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851921" y="1809753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원판</a:t>
              </a:r>
              <a:r>
                <a:rPr lang="ko-KR" altLang="en-US" b="1" dirty="0">
                  <a:latin typeface="+mj-lt"/>
                </a:rPr>
                <a:t>의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5379330" y="3749771"/>
            <a:ext cx="884858" cy="425758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원판의</a:t>
            </a:r>
            <a:r>
              <a:rPr lang="en-US" altLang="ko-KR" sz="1000" b="1" dirty="0" smtClean="0">
                <a:latin typeface="+mj-lt"/>
              </a:rPr>
              <a:t> </a:t>
            </a:r>
            <a:r>
              <a:rPr lang="ko-KR" altLang="en-US" sz="1000" b="1" dirty="0" smtClean="0">
                <a:latin typeface="+mj-lt"/>
              </a:rPr>
              <a:t>좌표 값 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(x, y, z)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63" name="직선 화살표 연결선 162"/>
          <p:cNvCxnSpPr>
            <a:stCxn id="65" idx="2"/>
            <a:endCxn id="161" idx="3"/>
          </p:cNvCxnSpPr>
          <p:nvPr/>
        </p:nvCxnSpPr>
        <p:spPr>
          <a:xfrm flipH="1" flipV="1">
            <a:off x="5224747" y="3988850"/>
            <a:ext cx="1077045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/>
          <p:cNvGrpSpPr/>
          <p:nvPr/>
        </p:nvGrpSpPr>
        <p:grpSpPr>
          <a:xfrm>
            <a:off x="5983755" y="1891277"/>
            <a:ext cx="1576577" cy="428562"/>
            <a:chOff x="3851920" y="1809757"/>
            <a:chExt cx="1620181" cy="555684"/>
          </a:xfrm>
        </p:grpSpPr>
        <p:sp>
          <p:nvSpPr>
            <p:cNvPr id="167" name="직사각형 166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851921" y="1809757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en-US" altLang="ko-KR" b="1" dirty="0" smtClean="0">
                  <a:latin typeface="+mj-lt"/>
                </a:rPr>
                <a:t>AR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공간 정보</a:t>
              </a:r>
            </a:p>
          </p:txBody>
        </p:sp>
      </p:grpSp>
      <p:cxnSp>
        <p:nvCxnSpPr>
          <p:cNvPr id="170" name="직선 화살표 연결선 169"/>
          <p:cNvCxnSpPr>
            <a:stCxn id="17" idx="6"/>
            <a:endCxn id="169" idx="1"/>
          </p:cNvCxnSpPr>
          <p:nvPr/>
        </p:nvCxnSpPr>
        <p:spPr>
          <a:xfrm>
            <a:off x="4877390" y="2090752"/>
            <a:ext cx="1106366" cy="8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4932040" y="1815666"/>
            <a:ext cx="969817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바닥감지</a:t>
            </a:r>
            <a:r>
              <a:rPr lang="en-US" altLang="ko-KR" sz="1000" b="1" dirty="0" smtClean="0">
                <a:latin typeface="+mj-lt"/>
              </a:rPr>
              <a:t> </a:t>
            </a:r>
            <a:r>
              <a:rPr lang="ko-KR" altLang="en-US" sz="1000" b="1" dirty="0" smtClean="0">
                <a:latin typeface="+mj-lt"/>
              </a:rPr>
              <a:t>결과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79" name="직선 화살표 연결선 178"/>
          <p:cNvCxnSpPr>
            <a:stCxn id="65" idx="6"/>
            <a:endCxn id="182" idx="2"/>
          </p:cNvCxnSpPr>
          <p:nvPr/>
        </p:nvCxnSpPr>
        <p:spPr>
          <a:xfrm flipV="1">
            <a:off x="7308304" y="3480280"/>
            <a:ext cx="882098" cy="50857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/>
          <p:cNvSpPr/>
          <p:nvPr/>
        </p:nvSpPr>
        <p:spPr>
          <a:xfrm>
            <a:off x="7524328" y="3111810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/>
              <a:t>AR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7560331" y="3683638"/>
            <a:ext cx="253274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원판</a:t>
            </a:r>
          </a:p>
        </p:txBody>
      </p:sp>
    </p:spTree>
    <p:extLst>
      <p:ext uri="{BB962C8B-B14F-4D97-AF65-F5344CB8AC3E}">
        <p14:creationId xmlns:p14="http://schemas.microsoft.com/office/powerpoint/2010/main" val="637824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43535" y="1527440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사용자 폰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3651847" y="3799369"/>
            <a:ext cx="1576577" cy="428565"/>
            <a:chOff x="3851920" y="1809753"/>
            <a:chExt cx="1620181" cy="555688"/>
          </a:xfrm>
        </p:grpSpPr>
        <p:sp>
          <p:nvSpPr>
            <p:cNvPr id="14" name="직사각형 1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51921" y="1809753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원판</a:t>
              </a:r>
              <a:r>
                <a:rPr lang="ko-KR" altLang="en-US" b="1" dirty="0">
                  <a:latin typeface="+mj-lt"/>
                </a:rPr>
                <a:t>의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</a:p>
          </p:txBody>
        </p:sp>
      </p:grpSp>
      <p:sp>
        <p:nvSpPr>
          <p:cNvPr id="3" name="타원 2"/>
          <p:cNvSpPr/>
          <p:nvPr/>
        </p:nvSpPr>
        <p:spPr>
          <a:xfrm>
            <a:off x="6263903" y="2391730"/>
            <a:ext cx="1276376" cy="85531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물체 생성 및 원판변경</a:t>
            </a:r>
            <a:endParaRPr lang="en-US" altLang="ko-KR" sz="1200" dirty="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3759859" y="2633560"/>
            <a:ext cx="1332148" cy="428878"/>
            <a:chOff x="3851920" y="1809348"/>
            <a:chExt cx="1620180" cy="556093"/>
          </a:xfrm>
        </p:grpSpPr>
        <p:sp>
          <p:nvSpPr>
            <p:cNvPr id="4" name="직사각형 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제어판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(</a:t>
              </a:r>
              <a:r>
                <a:rPr lang="ko-KR" altLang="en-US" b="1" dirty="0">
                  <a:latin typeface="+mj-lt"/>
                </a:rPr>
                <a:t>값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)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5452047" y="3543858"/>
            <a:ext cx="843180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원판의</a:t>
            </a:r>
            <a:r>
              <a:rPr lang="en-US" altLang="ko-KR" sz="1000" b="1" dirty="0" smtClean="0">
                <a:latin typeface="+mj-lt"/>
              </a:rPr>
              <a:t> </a:t>
            </a:r>
            <a:r>
              <a:rPr lang="ko-KR" altLang="en-US" sz="1000" b="1" dirty="0" smtClean="0">
                <a:latin typeface="+mj-lt"/>
              </a:rPr>
              <a:t>좌표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0" name="직선 화살표 연결선 79"/>
          <p:cNvCxnSpPr>
            <a:stCxn id="2" idx="3"/>
            <a:endCxn id="142" idx="2"/>
          </p:cNvCxnSpPr>
          <p:nvPr/>
        </p:nvCxnSpPr>
        <p:spPr>
          <a:xfrm>
            <a:off x="2175683" y="1711675"/>
            <a:ext cx="5416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97" idx="6"/>
            <a:endCxn id="3" idx="0"/>
          </p:cNvCxnSpPr>
          <p:nvPr/>
        </p:nvCxnSpPr>
        <p:spPr>
          <a:xfrm>
            <a:off x="6203167" y="1694708"/>
            <a:ext cx="698924" cy="69702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739368" y="1455626"/>
            <a:ext cx="1496655" cy="19492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</a:t>
            </a:r>
            <a:r>
              <a:rPr lang="ko-KR" altLang="en-US" sz="1000" b="1" dirty="0" smtClean="0"/>
              <a:t>경로 </a:t>
            </a:r>
            <a:r>
              <a:rPr lang="ko-KR" altLang="en-US" sz="1000" b="1" dirty="0"/>
              <a:t>및 파일 </a:t>
            </a:r>
            <a:r>
              <a:rPr lang="ko-KR" altLang="en-US" sz="1000" b="1" dirty="0" smtClean="0"/>
              <a:t>명</a:t>
            </a:r>
            <a:endParaRPr lang="ko-KR" altLang="en-US" sz="10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5341861" y="2558277"/>
            <a:ext cx="766235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모드 </a:t>
            </a: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= select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데이터 흐름도 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– interior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 모드 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2717343" y="1364581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화면을 터치</a:t>
            </a:r>
            <a:endParaRPr lang="ko-KR" altLang="en-US" sz="1200" dirty="0"/>
          </a:p>
        </p:txBody>
      </p:sp>
      <p:cxnSp>
        <p:nvCxnSpPr>
          <p:cNvPr id="48" name="직선 화살표 연결선 47"/>
          <p:cNvCxnSpPr>
            <a:stCxn id="10" idx="1"/>
            <a:endCxn id="142" idx="4"/>
          </p:cNvCxnSpPr>
          <p:nvPr/>
        </p:nvCxnSpPr>
        <p:spPr>
          <a:xfrm rot="10800000">
            <a:off x="3220599" y="2058769"/>
            <a:ext cx="539260" cy="75022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350307" y="2271502"/>
            <a:ext cx="1496655" cy="19492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</a:t>
            </a:r>
            <a:r>
              <a:rPr lang="ko-KR" altLang="en-US" sz="1000" b="1" dirty="0" smtClean="0"/>
              <a:t>경로 </a:t>
            </a:r>
            <a:r>
              <a:rPr lang="ko-KR" altLang="en-US" sz="1000" b="1" dirty="0"/>
              <a:t>및 파일 </a:t>
            </a:r>
            <a:r>
              <a:rPr lang="ko-KR" altLang="en-US" sz="1000" b="1" dirty="0" smtClean="0"/>
              <a:t>명</a:t>
            </a:r>
            <a:endParaRPr lang="ko-KR" altLang="en-US" sz="1000" b="1" dirty="0"/>
          </a:p>
        </p:txBody>
      </p:sp>
      <p:cxnSp>
        <p:nvCxnSpPr>
          <p:cNvPr id="61" name="직선 화살표 연결선 60"/>
          <p:cNvCxnSpPr>
            <a:stCxn id="142" idx="6"/>
            <a:endCxn id="97" idx="2"/>
          </p:cNvCxnSpPr>
          <p:nvPr/>
        </p:nvCxnSpPr>
        <p:spPr>
          <a:xfrm flipV="1">
            <a:off x="3723855" y="1694708"/>
            <a:ext cx="1472800" cy="16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3" idx="2"/>
            <a:endCxn id="10" idx="3"/>
          </p:cNvCxnSpPr>
          <p:nvPr/>
        </p:nvCxnSpPr>
        <p:spPr>
          <a:xfrm flipH="1" flipV="1">
            <a:off x="5092007" y="2808993"/>
            <a:ext cx="1171896" cy="103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16" idx="3"/>
            <a:endCxn id="3" idx="4"/>
          </p:cNvCxnSpPr>
          <p:nvPr/>
        </p:nvCxnSpPr>
        <p:spPr>
          <a:xfrm flipV="1">
            <a:off x="5228424" y="3247042"/>
            <a:ext cx="1673667" cy="76007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5196655" y="1347614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서버에 요청</a:t>
            </a:r>
            <a:endParaRPr lang="ko-KR" altLang="en-US" sz="1200" dirty="0"/>
          </a:p>
        </p:txBody>
      </p:sp>
      <p:grpSp>
        <p:nvGrpSpPr>
          <p:cNvPr id="104" name="그룹 103"/>
          <p:cNvGrpSpPr/>
          <p:nvPr/>
        </p:nvGrpSpPr>
        <p:grpSpPr>
          <a:xfrm>
            <a:off x="7632340" y="1530804"/>
            <a:ext cx="1116124" cy="428878"/>
            <a:chOff x="3851920" y="1809348"/>
            <a:chExt cx="1620180" cy="556093"/>
          </a:xfrm>
        </p:grpSpPr>
        <p:sp>
          <p:nvSpPr>
            <p:cNvPr id="105" name="직사각형 104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서버</a:t>
              </a:r>
            </a:p>
          </p:txBody>
        </p:sp>
      </p:grpSp>
      <p:cxnSp>
        <p:nvCxnSpPr>
          <p:cNvPr id="112" name="직선 화살표 연결선 111"/>
          <p:cNvCxnSpPr>
            <a:stCxn id="111" idx="1"/>
            <a:endCxn id="97" idx="6"/>
          </p:cNvCxnSpPr>
          <p:nvPr/>
        </p:nvCxnSpPr>
        <p:spPr>
          <a:xfrm flipH="1" flipV="1">
            <a:off x="6203167" y="1694708"/>
            <a:ext cx="1429173" cy="115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784195" y="1779662"/>
            <a:ext cx="776137" cy="2308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찾은 </a:t>
            </a: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</a:t>
            </a:r>
            <a:endParaRPr lang="en-US" altLang="ko-KR" sz="1000" b="1" dirty="0" smtClean="0">
              <a:latin typeface="+mj-lt"/>
            </a:endParaRPr>
          </a:p>
        </p:txBody>
      </p:sp>
      <p:cxnSp>
        <p:nvCxnSpPr>
          <p:cNvPr id="114" name="직선 화살표 연결선 113"/>
          <p:cNvCxnSpPr>
            <a:stCxn id="3" idx="6"/>
            <a:endCxn id="115" idx="0"/>
          </p:cNvCxnSpPr>
          <p:nvPr/>
        </p:nvCxnSpPr>
        <p:spPr>
          <a:xfrm>
            <a:off x="7540279" y="2819386"/>
            <a:ext cx="686127" cy="60984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7560332" y="3429235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/>
              <a:t>AR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8028384" y="2848325"/>
            <a:ext cx="776137" cy="19492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생성한 물체</a:t>
            </a:r>
            <a:endParaRPr lang="en-US" altLang="ko-KR" sz="10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957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412491" y="2631059"/>
            <a:ext cx="1332148" cy="428878"/>
            <a:chOff x="3851920" y="1809348"/>
            <a:chExt cx="1620180" cy="556093"/>
          </a:xfrm>
        </p:grpSpPr>
        <p:sp>
          <p:nvSpPr>
            <p:cNvPr id="4" name="직사각형 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제어판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(</a:t>
              </a:r>
              <a:r>
                <a:rPr lang="ko-KR" altLang="en-US" b="1" dirty="0">
                  <a:latin typeface="+mj-lt"/>
                </a:rPr>
                <a:t>값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)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모드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_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물체 </a:t>
            </a:r>
            <a:r>
              <a:rPr lang="ko-KR" altLang="en-US" sz="2800" b="1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선택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927128" y="2448518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광선 투사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5868144" y="2376510"/>
            <a:ext cx="1692188" cy="83667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150" dirty="0" smtClean="0"/>
              <a:t>투사</a:t>
            </a:r>
            <a:r>
              <a:rPr lang="ko-KR" altLang="en-US" sz="1150" dirty="0"/>
              <a:t>된</a:t>
            </a:r>
            <a:r>
              <a:rPr lang="ko-KR" altLang="en-US" sz="1150" dirty="0" smtClean="0"/>
              <a:t> 물체 중 가장 가까운 물체를 등록</a:t>
            </a:r>
            <a:endParaRPr lang="ko-KR" altLang="en-US" sz="1150" dirty="0"/>
          </a:p>
        </p:txBody>
      </p:sp>
      <p:sp>
        <p:nvSpPr>
          <p:cNvPr id="59" name="TextBox 58"/>
          <p:cNvSpPr txBox="1"/>
          <p:nvPr/>
        </p:nvSpPr>
        <p:spPr>
          <a:xfrm>
            <a:off x="5005648" y="2279814"/>
            <a:ext cx="801501" cy="425758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원판의 좌표로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향하는</a:t>
            </a: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 광선</a:t>
            </a:r>
          </a:p>
        </p:txBody>
      </p:sp>
      <p:cxnSp>
        <p:nvCxnSpPr>
          <p:cNvPr id="63" name="직선 화살표 연결선 62"/>
          <p:cNvCxnSpPr>
            <a:stCxn id="47" idx="6"/>
            <a:endCxn id="58" idx="2"/>
          </p:cNvCxnSpPr>
          <p:nvPr/>
        </p:nvCxnSpPr>
        <p:spPr>
          <a:xfrm flipV="1">
            <a:off x="4933640" y="2794848"/>
            <a:ext cx="934504" cy="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125" idx="0"/>
            <a:endCxn id="47" idx="4"/>
          </p:cNvCxnSpPr>
          <p:nvPr/>
        </p:nvCxnSpPr>
        <p:spPr>
          <a:xfrm flipH="1" flipV="1">
            <a:off x="4430384" y="3142705"/>
            <a:ext cx="9752" cy="656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05" name="그룹 104"/>
          <p:cNvGrpSpPr/>
          <p:nvPr/>
        </p:nvGrpSpPr>
        <p:grpSpPr>
          <a:xfrm>
            <a:off x="3601492" y="1547113"/>
            <a:ext cx="1332148" cy="428878"/>
            <a:chOff x="3851920" y="1809348"/>
            <a:chExt cx="1620180" cy="556093"/>
          </a:xfrm>
        </p:grpSpPr>
        <p:sp>
          <p:nvSpPr>
            <p:cNvPr id="108" name="직사각형 107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선택된 물체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5390861" y="1504233"/>
            <a:ext cx="766235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물체</a:t>
            </a: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(3</a:t>
            </a:r>
            <a:r>
              <a:rPr lang="en-US" altLang="ko-KR" sz="1000" b="1" dirty="0" smtClean="0">
                <a:latin typeface="+mj-lt"/>
              </a:rPr>
              <a:t>D</a:t>
            </a:r>
            <a:r>
              <a:rPr lang="ko-KR" altLang="en-US" sz="1000" b="1" dirty="0" smtClean="0">
                <a:latin typeface="+mj-lt"/>
              </a:rPr>
              <a:t>모델</a:t>
            </a:r>
            <a:r>
              <a:rPr lang="en-US" altLang="ko-KR" sz="1000" b="1" dirty="0" smtClean="0">
                <a:latin typeface="+mj-lt"/>
              </a:rPr>
              <a:t>)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4" name="직선 화살표 연결선 63"/>
          <p:cNvCxnSpPr>
            <a:stCxn id="58" idx="0"/>
            <a:endCxn id="112" idx="3"/>
          </p:cNvCxnSpPr>
          <p:nvPr/>
        </p:nvCxnSpPr>
        <p:spPr>
          <a:xfrm rot="16200000" flipV="1">
            <a:off x="5496957" y="1159229"/>
            <a:ext cx="653964" cy="178059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5" name="직선 화살표 연결선 66"/>
          <p:cNvCxnSpPr>
            <a:stCxn id="112" idx="1"/>
            <a:endCxn id="10" idx="0"/>
          </p:cNvCxnSpPr>
          <p:nvPr/>
        </p:nvCxnSpPr>
        <p:spPr>
          <a:xfrm rot="10800000" flipV="1">
            <a:off x="2078566" y="1722545"/>
            <a:ext cx="1522927" cy="90851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287348" y="1491713"/>
            <a:ext cx="1040349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물체</a:t>
            </a:r>
            <a:r>
              <a:rPr lang="ko-KR" altLang="en-US" sz="1000" b="1" dirty="0" smtClean="0">
                <a:latin typeface="+mj-lt"/>
              </a:rPr>
              <a:t>의 </a:t>
            </a:r>
            <a:r>
              <a:rPr lang="en-US" altLang="ko-KR" sz="1000" b="1" dirty="0" smtClean="0">
                <a:latin typeface="+mj-lt"/>
              </a:rPr>
              <a:t>rotation</a:t>
            </a:r>
            <a:r>
              <a:rPr lang="ko-KR" altLang="en-US" sz="1000" b="1" dirty="0" smtClean="0">
                <a:latin typeface="+mj-lt"/>
              </a:rPr>
              <a:t>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482042" y="3399842"/>
            <a:ext cx="674865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원판의 좌표</a:t>
            </a:r>
          </a:p>
        </p:txBody>
      </p:sp>
      <p:grpSp>
        <p:nvGrpSpPr>
          <p:cNvPr id="122" name="그룹 121"/>
          <p:cNvGrpSpPr/>
          <p:nvPr/>
        </p:nvGrpSpPr>
        <p:grpSpPr>
          <a:xfrm>
            <a:off x="3651847" y="3799369"/>
            <a:ext cx="1576577" cy="428565"/>
            <a:chOff x="3851920" y="1809753"/>
            <a:chExt cx="1620181" cy="555688"/>
          </a:xfrm>
        </p:grpSpPr>
        <p:sp>
          <p:nvSpPr>
            <p:cNvPr id="123" name="직사각형 122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51921" y="1809753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원판</a:t>
              </a:r>
              <a:r>
                <a:rPr lang="ko-KR" altLang="en-US" b="1" dirty="0">
                  <a:latin typeface="+mj-lt"/>
                </a:rPr>
                <a:t>의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848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모드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_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물체 </a:t>
            </a:r>
            <a:r>
              <a:rPr lang="ko-KR" altLang="en-US" sz="2800" b="1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이동</a:t>
            </a:r>
            <a:endParaRPr lang="en-US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43482" y="2939104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사용자 폰</a:t>
            </a:r>
            <a:endParaRPr lang="ko-KR" altLang="en-US" dirty="0"/>
          </a:p>
        </p:txBody>
      </p:sp>
      <p:cxnSp>
        <p:nvCxnSpPr>
          <p:cNvPr id="75" name="직선 화살표 연결선 74"/>
          <p:cNvCxnSpPr>
            <a:stCxn id="69" idx="3"/>
            <a:endCxn id="84" idx="2"/>
          </p:cNvCxnSpPr>
          <p:nvPr/>
        </p:nvCxnSpPr>
        <p:spPr>
          <a:xfrm flipV="1">
            <a:off x="2175630" y="3123338"/>
            <a:ext cx="68407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2859706" y="2776244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화면을 터치</a:t>
            </a:r>
            <a:endParaRPr lang="ko-KR" altLang="en-US" sz="1200" dirty="0"/>
          </a:p>
        </p:txBody>
      </p:sp>
      <p:cxnSp>
        <p:nvCxnSpPr>
          <p:cNvPr id="100" name="직선 화살표 연결선 99"/>
          <p:cNvCxnSpPr>
            <a:stCxn id="169" idx="2"/>
            <a:endCxn id="131" idx="6"/>
          </p:cNvCxnSpPr>
          <p:nvPr/>
        </p:nvCxnSpPr>
        <p:spPr>
          <a:xfrm rot="5400000">
            <a:off x="6020817" y="2192093"/>
            <a:ext cx="803500" cy="105899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909294" y="2859782"/>
            <a:ext cx="716543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터치 좌표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2" name="직선 화살표 연결선 121"/>
          <p:cNvCxnSpPr>
            <a:stCxn id="84" idx="6"/>
            <a:endCxn id="131" idx="2"/>
          </p:cNvCxnSpPr>
          <p:nvPr/>
        </p:nvCxnSpPr>
        <p:spPr>
          <a:xfrm>
            <a:off x="3866218" y="3123338"/>
            <a:ext cx="88580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385413" y="2355726"/>
            <a:ext cx="548227" cy="307777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물체의</a:t>
            </a:r>
            <a:endParaRPr lang="en-US" altLang="ko-KR" sz="1000" b="1" dirty="0" smtClean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위치 좌표</a:t>
            </a:r>
          </a:p>
        </p:txBody>
      </p:sp>
      <p:sp>
        <p:nvSpPr>
          <p:cNvPr id="131" name="타원 130"/>
          <p:cNvSpPr/>
          <p:nvPr/>
        </p:nvSpPr>
        <p:spPr>
          <a:xfrm>
            <a:off x="4752020" y="2715766"/>
            <a:ext cx="1141051" cy="81514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100" b="1" dirty="0" smtClean="0"/>
              <a:t>물체의 위치 좌표 갱신</a:t>
            </a:r>
            <a:endParaRPr lang="ko-KR" altLang="en-US" sz="11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5909961" y="2624238"/>
            <a:ext cx="713337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AR</a:t>
            </a:r>
            <a:r>
              <a:rPr lang="ko-KR" altLang="en-US" sz="1000" b="1" dirty="0" smtClean="0">
                <a:latin typeface="+mj-lt"/>
              </a:rPr>
              <a:t>공간 정보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50" name="직선 화살표 연결선 149"/>
          <p:cNvCxnSpPr>
            <a:stCxn id="153" idx="2"/>
            <a:endCxn id="131" idx="0"/>
          </p:cNvCxnSpPr>
          <p:nvPr/>
        </p:nvCxnSpPr>
        <p:spPr>
          <a:xfrm rot="16200000" flipH="1">
            <a:off x="4425169" y="1818388"/>
            <a:ext cx="739775" cy="105498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51" name="그룹 150"/>
          <p:cNvGrpSpPr/>
          <p:nvPr/>
        </p:nvGrpSpPr>
        <p:grpSpPr>
          <a:xfrm>
            <a:off x="3601492" y="1547113"/>
            <a:ext cx="1332148" cy="428878"/>
            <a:chOff x="3851920" y="1809348"/>
            <a:chExt cx="1620180" cy="556093"/>
          </a:xfrm>
        </p:grpSpPr>
        <p:sp>
          <p:nvSpPr>
            <p:cNvPr id="152" name="직사각형 151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선택된 물체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6163775" y="1891277"/>
            <a:ext cx="1576577" cy="428562"/>
            <a:chOff x="3851920" y="1809757"/>
            <a:chExt cx="1620181" cy="555684"/>
          </a:xfrm>
        </p:grpSpPr>
        <p:sp>
          <p:nvSpPr>
            <p:cNvPr id="168" name="직사각형 167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851921" y="1809757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en-US" altLang="ko-KR" b="1" dirty="0" smtClean="0">
                  <a:latin typeface="+mj-lt"/>
                </a:rPr>
                <a:t>AR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공간 정보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6798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	</a:t>
            </a:r>
            <a:r>
              <a:rPr lang="ko-KR" altLang="en-US" dirty="0"/>
              <a:t>내용 구성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5347095" y="1218607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41" name="Inhaltsplatzhalter 4"/>
          <p:cNvSpPr txBox="1"/>
          <p:nvPr/>
        </p:nvSpPr>
        <p:spPr>
          <a:xfrm>
            <a:off x="1619656" y="1326094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FIRST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개발동기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874583" y="2138526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6" name="Inhaltsplatzhalter 4"/>
          <p:cNvSpPr txBox="1"/>
          <p:nvPr/>
        </p:nvSpPr>
        <p:spPr>
          <a:xfrm>
            <a:off x="1167739" y="2249255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SECOND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기능 및 사용한 기술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402072" y="3058445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9" name="Inhaltsplatzhalter 4"/>
          <p:cNvSpPr txBox="1"/>
          <p:nvPr/>
        </p:nvSpPr>
        <p:spPr>
          <a:xfrm>
            <a:off x="715823" y="3133943"/>
            <a:ext cx="3564287" cy="5078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ct val="36000"/>
              </a:spcAft>
              <a:buNone/>
              <a:defRPr lang="ko-KR" altLang="en-US"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THIRD</a:t>
            </a:r>
          </a:p>
          <a:p>
            <a:pPr marL="0" lvl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구성도</a:t>
            </a:r>
            <a:r>
              <a:rPr lang="en-US" altLang="ko-KR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흐름도</a:t>
            </a:r>
            <a:endParaRPr lang="en-US" altLang="ko-KR" sz="1400" b="1" dirty="0">
              <a:solidFill>
                <a:srgbClr val="FFFFFF">
                  <a:lumMod val="65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3929561" y="3978363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1" name="Inhaltsplatzhalter 4"/>
          <p:cNvSpPr txBox="1"/>
          <p:nvPr/>
        </p:nvSpPr>
        <p:spPr>
          <a:xfrm>
            <a:off x="263907" y="4095750"/>
            <a:ext cx="3564287" cy="4307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FOURTH</a:t>
            </a:r>
            <a:br>
              <a:rPr lang="en-US" sz="1400" b="1" dirty="0">
                <a:solidFill>
                  <a:schemeClr val="accent4"/>
                </a:solidFill>
                <a:latin typeface="+mj-lt"/>
              </a:rPr>
            </a:b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시연영상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972147" y="1347674"/>
            <a:ext cx="430672" cy="407180"/>
            <a:chOff x="415925" y="3217863"/>
            <a:chExt cx="436563" cy="412750"/>
          </a:xfrm>
          <a:solidFill>
            <a:schemeClr val="bg1"/>
          </a:solidFill>
        </p:grpSpPr>
        <p:sp>
          <p:nvSpPr>
            <p:cNvPr id="33" name="Freeform 16"/>
            <p:cNvSpPr>
              <a:spLocks noEditPoints="1"/>
            </p:cNvSpPr>
            <p:nvPr/>
          </p:nvSpPr>
          <p:spPr>
            <a:xfrm>
              <a:off x="517525" y="3217863"/>
              <a:ext cx="233363" cy="231775"/>
            </a:xfrm>
            <a:custGeom>
              <a:avLst/>
              <a:gdLst>
                <a:gd name="T0" fmla="*/ 761 w 1768"/>
                <a:gd name="T1" fmla="*/ 241 h 1756"/>
                <a:gd name="T2" fmla="*/ 591 w 1768"/>
                <a:gd name="T3" fmla="*/ 299 h 1756"/>
                <a:gd name="T4" fmla="*/ 446 w 1768"/>
                <a:gd name="T5" fmla="*/ 399 h 1756"/>
                <a:gd name="T6" fmla="*/ 332 w 1768"/>
                <a:gd name="T7" fmla="*/ 534 h 1756"/>
                <a:gd name="T8" fmla="*/ 259 w 1768"/>
                <a:gd name="T9" fmla="*/ 696 h 1756"/>
                <a:gd name="T10" fmla="*/ 233 w 1768"/>
                <a:gd name="T11" fmla="*/ 877 h 1756"/>
                <a:gd name="T12" fmla="*/ 259 w 1768"/>
                <a:gd name="T13" fmla="*/ 1058 h 1756"/>
                <a:gd name="T14" fmla="*/ 332 w 1768"/>
                <a:gd name="T15" fmla="*/ 1219 h 1756"/>
                <a:gd name="T16" fmla="*/ 446 w 1768"/>
                <a:gd name="T17" fmla="*/ 1353 h 1756"/>
                <a:gd name="T18" fmla="*/ 591 w 1768"/>
                <a:gd name="T19" fmla="*/ 1453 h 1756"/>
                <a:gd name="T20" fmla="*/ 761 w 1768"/>
                <a:gd name="T21" fmla="*/ 1511 h 1756"/>
                <a:gd name="T22" fmla="*/ 946 w 1768"/>
                <a:gd name="T23" fmla="*/ 1520 h 1756"/>
                <a:gd name="T24" fmla="*/ 1124 w 1768"/>
                <a:gd name="T25" fmla="*/ 1478 h 1756"/>
                <a:gd name="T26" fmla="*/ 1278 w 1768"/>
                <a:gd name="T27" fmla="*/ 1391 h 1756"/>
                <a:gd name="T28" fmla="*/ 1403 w 1768"/>
                <a:gd name="T29" fmla="*/ 1267 h 1756"/>
                <a:gd name="T30" fmla="*/ 1489 w 1768"/>
                <a:gd name="T31" fmla="*/ 1114 h 1756"/>
                <a:gd name="T32" fmla="*/ 1533 w 1768"/>
                <a:gd name="T33" fmla="*/ 939 h 1756"/>
                <a:gd name="T34" fmla="*/ 1524 w 1768"/>
                <a:gd name="T35" fmla="*/ 754 h 1756"/>
                <a:gd name="T36" fmla="*/ 1465 w 1768"/>
                <a:gd name="T37" fmla="*/ 585 h 1756"/>
                <a:gd name="T38" fmla="*/ 1364 w 1768"/>
                <a:gd name="T39" fmla="*/ 440 h 1756"/>
                <a:gd name="T40" fmla="*/ 1229 w 1768"/>
                <a:gd name="T41" fmla="*/ 328 h 1756"/>
                <a:gd name="T42" fmla="*/ 1066 w 1768"/>
                <a:gd name="T43" fmla="*/ 255 h 1756"/>
                <a:gd name="T44" fmla="*/ 884 w 1768"/>
                <a:gd name="T45" fmla="*/ 229 h 1756"/>
                <a:gd name="T46" fmla="*/ 1028 w 1768"/>
                <a:gd name="T47" fmla="*/ 12 h 1756"/>
                <a:gd name="T48" fmla="*/ 1228 w 1768"/>
                <a:gd name="T49" fmla="*/ 69 h 1756"/>
                <a:gd name="T50" fmla="*/ 1407 w 1768"/>
                <a:gd name="T51" fmla="*/ 169 h 1756"/>
                <a:gd name="T52" fmla="*/ 1556 w 1768"/>
                <a:gd name="T53" fmla="*/ 305 h 1756"/>
                <a:gd name="T54" fmla="*/ 1670 w 1768"/>
                <a:gd name="T55" fmla="*/ 473 h 1756"/>
                <a:gd name="T56" fmla="*/ 1743 w 1768"/>
                <a:gd name="T57" fmla="*/ 666 h 1756"/>
                <a:gd name="T58" fmla="*/ 1768 w 1768"/>
                <a:gd name="T59" fmla="*/ 877 h 1756"/>
                <a:gd name="T60" fmla="*/ 1743 w 1768"/>
                <a:gd name="T61" fmla="*/ 1088 h 1756"/>
                <a:gd name="T62" fmla="*/ 1670 w 1768"/>
                <a:gd name="T63" fmla="*/ 1280 h 1756"/>
                <a:gd name="T64" fmla="*/ 1556 w 1768"/>
                <a:gd name="T65" fmla="*/ 1448 h 1756"/>
                <a:gd name="T66" fmla="*/ 1407 w 1768"/>
                <a:gd name="T67" fmla="*/ 1586 h 1756"/>
                <a:gd name="T68" fmla="*/ 1228 w 1768"/>
                <a:gd name="T69" fmla="*/ 1687 h 1756"/>
                <a:gd name="T70" fmla="*/ 1028 w 1768"/>
                <a:gd name="T71" fmla="*/ 1744 h 1756"/>
                <a:gd name="T72" fmla="*/ 811 w 1768"/>
                <a:gd name="T73" fmla="*/ 1753 h 1756"/>
                <a:gd name="T74" fmla="*/ 605 w 1768"/>
                <a:gd name="T75" fmla="*/ 1711 h 1756"/>
                <a:gd name="T76" fmla="*/ 419 w 1768"/>
                <a:gd name="T77" fmla="*/ 1624 h 1756"/>
                <a:gd name="T78" fmla="*/ 258 w 1768"/>
                <a:gd name="T79" fmla="*/ 1496 h 1756"/>
                <a:gd name="T80" fmla="*/ 132 w 1768"/>
                <a:gd name="T81" fmla="*/ 1338 h 1756"/>
                <a:gd name="T82" fmla="*/ 45 w 1768"/>
                <a:gd name="T83" fmla="*/ 1153 h 1756"/>
                <a:gd name="T84" fmla="*/ 3 w 1768"/>
                <a:gd name="T85" fmla="*/ 948 h 1756"/>
                <a:gd name="T86" fmla="*/ 11 w 1768"/>
                <a:gd name="T87" fmla="*/ 735 h 1756"/>
                <a:gd name="T88" fmla="*/ 69 w 1768"/>
                <a:gd name="T89" fmla="*/ 536 h 1756"/>
                <a:gd name="T90" fmla="*/ 170 w 1768"/>
                <a:gd name="T91" fmla="*/ 359 h 1756"/>
                <a:gd name="T92" fmla="*/ 309 w 1768"/>
                <a:gd name="T93" fmla="*/ 211 h 1756"/>
                <a:gd name="T94" fmla="*/ 478 w 1768"/>
                <a:gd name="T95" fmla="*/ 98 h 1756"/>
                <a:gd name="T96" fmla="*/ 671 w 1768"/>
                <a:gd name="T97" fmla="*/ 26 h 1756"/>
                <a:gd name="T98" fmla="*/ 884 w 1768"/>
                <a:gd name="T99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56">
                  <a:moveTo>
                    <a:pt x="884" y="229"/>
                  </a:moveTo>
                  <a:lnTo>
                    <a:pt x="821" y="232"/>
                  </a:lnTo>
                  <a:lnTo>
                    <a:pt x="761" y="241"/>
                  </a:lnTo>
                  <a:lnTo>
                    <a:pt x="702" y="255"/>
                  </a:lnTo>
                  <a:lnTo>
                    <a:pt x="645" y="274"/>
                  </a:lnTo>
                  <a:lnTo>
                    <a:pt x="591" y="299"/>
                  </a:lnTo>
                  <a:lnTo>
                    <a:pt x="539" y="328"/>
                  </a:lnTo>
                  <a:lnTo>
                    <a:pt x="491" y="361"/>
                  </a:lnTo>
                  <a:lnTo>
                    <a:pt x="446" y="399"/>
                  </a:lnTo>
                  <a:lnTo>
                    <a:pt x="403" y="440"/>
                  </a:lnTo>
                  <a:lnTo>
                    <a:pt x="366" y="485"/>
                  </a:lnTo>
                  <a:lnTo>
                    <a:pt x="332" y="534"/>
                  </a:lnTo>
                  <a:lnTo>
                    <a:pt x="303" y="585"/>
                  </a:lnTo>
                  <a:lnTo>
                    <a:pt x="279" y="639"/>
                  </a:lnTo>
                  <a:lnTo>
                    <a:pt x="259" y="696"/>
                  </a:lnTo>
                  <a:lnTo>
                    <a:pt x="244" y="754"/>
                  </a:lnTo>
                  <a:lnTo>
                    <a:pt x="236" y="815"/>
                  </a:lnTo>
                  <a:lnTo>
                    <a:pt x="233" y="877"/>
                  </a:lnTo>
                  <a:lnTo>
                    <a:pt x="236" y="939"/>
                  </a:lnTo>
                  <a:lnTo>
                    <a:pt x="244" y="999"/>
                  </a:lnTo>
                  <a:lnTo>
                    <a:pt x="259" y="1058"/>
                  </a:lnTo>
                  <a:lnTo>
                    <a:pt x="279" y="1114"/>
                  </a:lnTo>
                  <a:lnTo>
                    <a:pt x="303" y="1168"/>
                  </a:lnTo>
                  <a:lnTo>
                    <a:pt x="332" y="1219"/>
                  </a:lnTo>
                  <a:lnTo>
                    <a:pt x="366" y="1267"/>
                  </a:lnTo>
                  <a:lnTo>
                    <a:pt x="403" y="1312"/>
                  </a:lnTo>
                  <a:lnTo>
                    <a:pt x="446" y="1353"/>
                  </a:lnTo>
                  <a:lnTo>
                    <a:pt x="491" y="1391"/>
                  </a:lnTo>
                  <a:lnTo>
                    <a:pt x="539" y="1424"/>
                  </a:lnTo>
                  <a:lnTo>
                    <a:pt x="591" y="1453"/>
                  </a:lnTo>
                  <a:lnTo>
                    <a:pt x="645" y="1478"/>
                  </a:lnTo>
                  <a:lnTo>
                    <a:pt x="702" y="1497"/>
                  </a:lnTo>
                  <a:lnTo>
                    <a:pt x="761" y="1511"/>
                  </a:lnTo>
                  <a:lnTo>
                    <a:pt x="821" y="1520"/>
                  </a:lnTo>
                  <a:lnTo>
                    <a:pt x="884" y="1523"/>
                  </a:lnTo>
                  <a:lnTo>
                    <a:pt x="946" y="1520"/>
                  </a:lnTo>
                  <a:lnTo>
                    <a:pt x="1008" y="1511"/>
                  </a:lnTo>
                  <a:lnTo>
                    <a:pt x="1066" y="1497"/>
                  </a:lnTo>
                  <a:lnTo>
                    <a:pt x="1124" y="1478"/>
                  </a:lnTo>
                  <a:lnTo>
                    <a:pt x="1177" y="1453"/>
                  </a:lnTo>
                  <a:lnTo>
                    <a:pt x="1229" y="1424"/>
                  </a:lnTo>
                  <a:lnTo>
                    <a:pt x="1278" y="1391"/>
                  </a:lnTo>
                  <a:lnTo>
                    <a:pt x="1323" y="1353"/>
                  </a:lnTo>
                  <a:lnTo>
                    <a:pt x="1364" y="1312"/>
                  </a:lnTo>
                  <a:lnTo>
                    <a:pt x="1403" y="1267"/>
                  </a:lnTo>
                  <a:lnTo>
                    <a:pt x="1436" y="1219"/>
                  </a:lnTo>
                  <a:lnTo>
                    <a:pt x="1465" y="1168"/>
                  </a:lnTo>
                  <a:lnTo>
                    <a:pt x="1489" y="1114"/>
                  </a:lnTo>
                  <a:lnTo>
                    <a:pt x="1509" y="1058"/>
                  </a:lnTo>
                  <a:lnTo>
                    <a:pt x="1524" y="999"/>
                  </a:lnTo>
                  <a:lnTo>
                    <a:pt x="1533" y="939"/>
                  </a:lnTo>
                  <a:lnTo>
                    <a:pt x="1536" y="877"/>
                  </a:lnTo>
                  <a:lnTo>
                    <a:pt x="1533" y="815"/>
                  </a:lnTo>
                  <a:lnTo>
                    <a:pt x="1524" y="754"/>
                  </a:lnTo>
                  <a:lnTo>
                    <a:pt x="1509" y="696"/>
                  </a:lnTo>
                  <a:lnTo>
                    <a:pt x="1489" y="639"/>
                  </a:lnTo>
                  <a:lnTo>
                    <a:pt x="1465" y="585"/>
                  </a:lnTo>
                  <a:lnTo>
                    <a:pt x="1436" y="534"/>
                  </a:lnTo>
                  <a:lnTo>
                    <a:pt x="1403" y="485"/>
                  </a:lnTo>
                  <a:lnTo>
                    <a:pt x="1364" y="440"/>
                  </a:lnTo>
                  <a:lnTo>
                    <a:pt x="1323" y="399"/>
                  </a:lnTo>
                  <a:lnTo>
                    <a:pt x="1278" y="361"/>
                  </a:lnTo>
                  <a:lnTo>
                    <a:pt x="1229" y="328"/>
                  </a:lnTo>
                  <a:lnTo>
                    <a:pt x="1177" y="299"/>
                  </a:lnTo>
                  <a:lnTo>
                    <a:pt x="1124" y="274"/>
                  </a:lnTo>
                  <a:lnTo>
                    <a:pt x="1066" y="255"/>
                  </a:lnTo>
                  <a:lnTo>
                    <a:pt x="1008" y="241"/>
                  </a:lnTo>
                  <a:lnTo>
                    <a:pt x="946" y="232"/>
                  </a:lnTo>
                  <a:lnTo>
                    <a:pt x="884" y="229"/>
                  </a:lnTo>
                  <a:close/>
                  <a:moveTo>
                    <a:pt x="884" y="0"/>
                  </a:moveTo>
                  <a:lnTo>
                    <a:pt x="956" y="3"/>
                  </a:lnTo>
                  <a:lnTo>
                    <a:pt x="1028" y="12"/>
                  </a:lnTo>
                  <a:lnTo>
                    <a:pt x="1096" y="25"/>
                  </a:lnTo>
                  <a:lnTo>
                    <a:pt x="1164" y="45"/>
                  </a:lnTo>
                  <a:lnTo>
                    <a:pt x="1228" y="69"/>
                  </a:lnTo>
                  <a:lnTo>
                    <a:pt x="1291" y="98"/>
                  </a:lnTo>
                  <a:lnTo>
                    <a:pt x="1350" y="131"/>
                  </a:lnTo>
                  <a:lnTo>
                    <a:pt x="1407" y="169"/>
                  </a:lnTo>
                  <a:lnTo>
                    <a:pt x="1460" y="210"/>
                  </a:lnTo>
                  <a:lnTo>
                    <a:pt x="1509" y="256"/>
                  </a:lnTo>
                  <a:lnTo>
                    <a:pt x="1556" y="305"/>
                  </a:lnTo>
                  <a:lnTo>
                    <a:pt x="1598" y="358"/>
                  </a:lnTo>
                  <a:lnTo>
                    <a:pt x="1636" y="414"/>
                  </a:lnTo>
                  <a:lnTo>
                    <a:pt x="1670" y="473"/>
                  </a:lnTo>
                  <a:lnTo>
                    <a:pt x="1699" y="535"/>
                  </a:lnTo>
                  <a:lnTo>
                    <a:pt x="1724" y="599"/>
                  </a:lnTo>
                  <a:lnTo>
                    <a:pt x="1743" y="666"/>
                  </a:lnTo>
                  <a:lnTo>
                    <a:pt x="1757" y="734"/>
                  </a:lnTo>
                  <a:lnTo>
                    <a:pt x="1766" y="805"/>
                  </a:lnTo>
                  <a:lnTo>
                    <a:pt x="1768" y="877"/>
                  </a:lnTo>
                  <a:lnTo>
                    <a:pt x="1766" y="949"/>
                  </a:lnTo>
                  <a:lnTo>
                    <a:pt x="1757" y="1019"/>
                  </a:lnTo>
                  <a:lnTo>
                    <a:pt x="1743" y="1088"/>
                  </a:lnTo>
                  <a:lnTo>
                    <a:pt x="1724" y="1154"/>
                  </a:lnTo>
                  <a:lnTo>
                    <a:pt x="1699" y="1218"/>
                  </a:lnTo>
                  <a:lnTo>
                    <a:pt x="1670" y="1280"/>
                  </a:lnTo>
                  <a:lnTo>
                    <a:pt x="1636" y="1339"/>
                  </a:lnTo>
                  <a:lnTo>
                    <a:pt x="1598" y="1395"/>
                  </a:lnTo>
                  <a:lnTo>
                    <a:pt x="1556" y="1448"/>
                  </a:lnTo>
                  <a:lnTo>
                    <a:pt x="1509" y="1497"/>
                  </a:lnTo>
                  <a:lnTo>
                    <a:pt x="1460" y="1543"/>
                  </a:lnTo>
                  <a:lnTo>
                    <a:pt x="1407" y="1586"/>
                  </a:lnTo>
                  <a:lnTo>
                    <a:pt x="1350" y="1624"/>
                  </a:lnTo>
                  <a:lnTo>
                    <a:pt x="1291" y="1658"/>
                  </a:lnTo>
                  <a:lnTo>
                    <a:pt x="1228" y="1687"/>
                  </a:lnTo>
                  <a:lnTo>
                    <a:pt x="1164" y="1711"/>
                  </a:lnTo>
                  <a:lnTo>
                    <a:pt x="1096" y="1730"/>
                  </a:lnTo>
                  <a:lnTo>
                    <a:pt x="1028" y="1744"/>
                  </a:lnTo>
                  <a:lnTo>
                    <a:pt x="956" y="1753"/>
                  </a:lnTo>
                  <a:lnTo>
                    <a:pt x="884" y="1756"/>
                  </a:lnTo>
                  <a:lnTo>
                    <a:pt x="811" y="1753"/>
                  </a:lnTo>
                  <a:lnTo>
                    <a:pt x="741" y="1744"/>
                  </a:lnTo>
                  <a:lnTo>
                    <a:pt x="671" y="1730"/>
                  </a:lnTo>
                  <a:lnTo>
                    <a:pt x="605" y="1711"/>
                  </a:lnTo>
                  <a:lnTo>
                    <a:pt x="539" y="1686"/>
                  </a:lnTo>
                  <a:lnTo>
                    <a:pt x="478" y="1657"/>
                  </a:lnTo>
                  <a:lnTo>
                    <a:pt x="419" y="1624"/>
                  </a:lnTo>
                  <a:lnTo>
                    <a:pt x="362" y="1585"/>
                  </a:lnTo>
                  <a:lnTo>
                    <a:pt x="309" y="1542"/>
                  </a:lnTo>
                  <a:lnTo>
                    <a:pt x="258" y="1496"/>
                  </a:lnTo>
                  <a:lnTo>
                    <a:pt x="212" y="1447"/>
                  </a:lnTo>
                  <a:lnTo>
                    <a:pt x="170" y="1394"/>
                  </a:lnTo>
                  <a:lnTo>
                    <a:pt x="132" y="1338"/>
                  </a:lnTo>
                  <a:lnTo>
                    <a:pt x="98" y="1279"/>
                  </a:lnTo>
                  <a:lnTo>
                    <a:pt x="69" y="1217"/>
                  </a:lnTo>
                  <a:lnTo>
                    <a:pt x="45" y="1153"/>
                  </a:lnTo>
                  <a:lnTo>
                    <a:pt x="26" y="1087"/>
                  </a:lnTo>
                  <a:lnTo>
                    <a:pt x="11" y="1018"/>
                  </a:lnTo>
                  <a:lnTo>
                    <a:pt x="3" y="948"/>
                  </a:lnTo>
                  <a:lnTo>
                    <a:pt x="0" y="877"/>
                  </a:lnTo>
                  <a:lnTo>
                    <a:pt x="3" y="805"/>
                  </a:lnTo>
                  <a:lnTo>
                    <a:pt x="11" y="735"/>
                  </a:lnTo>
                  <a:lnTo>
                    <a:pt x="26" y="667"/>
                  </a:lnTo>
                  <a:lnTo>
                    <a:pt x="45" y="600"/>
                  </a:lnTo>
                  <a:lnTo>
                    <a:pt x="69" y="536"/>
                  </a:lnTo>
                  <a:lnTo>
                    <a:pt x="98" y="474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6"/>
                  </a:lnTo>
                  <a:lnTo>
                    <a:pt x="258" y="257"/>
                  </a:lnTo>
                  <a:lnTo>
                    <a:pt x="309" y="211"/>
                  </a:lnTo>
                  <a:lnTo>
                    <a:pt x="362" y="169"/>
                  </a:lnTo>
                  <a:lnTo>
                    <a:pt x="419" y="132"/>
                  </a:lnTo>
                  <a:lnTo>
                    <a:pt x="478" y="98"/>
                  </a:lnTo>
                  <a:lnTo>
                    <a:pt x="539" y="69"/>
                  </a:lnTo>
                  <a:lnTo>
                    <a:pt x="605" y="45"/>
                  </a:lnTo>
                  <a:lnTo>
                    <a:pt x="671" y="26"/>
                  </a:lnTo>
                  <a:lnTo>
                    <a:pt x="741" y="12"/>
                  </a:lnTo>
                  <a:lnTo>
                    <a:pt x="811" y="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Freeform 17"/>
            <p:cNvSpPr>
              <a:spLocks noEditPoints="1"/>
            </p:cNvSpPr>
            <p:nvPr/>
          </p:nvSpPr>
          <p:spPr>
            <a:xfrm>
              <a:off x="415925" y="3470275"/>
              <a:ext cx="436563" cy="160338"/>
            </a:xfrm>
            <a:custGeom>
              <a:avLst/>
              <a:gdLst>
                <a:gd name="T0" fmla="*/ 1036 w 3305"/>
                <a:gd name="T1" fmla="*/ 235 h 1219"/>
                <a:gd name="T2" fmla="*/ 894 w 3305"/>
                <a:gd name="T3" fmla="*/ 259 h 1219"/>
                <a:gd name="T4" fmla="*/ 763 w 3305"/>
                <a:gd name="T5" fmla="*/ 304 h 1219"/>
                <a:gd name="T6" fmla="*/ 640 w 3305"/>
                <a:gd name="T7" fmla="*/ 368 h 1219"/>
                <a:gd name="T8" fmla="*/ 530 w 3305"/>
                <a:gd name="T9" fmla="*/ 451 h 1219"/>
                <a:gd name="T10" fmla="*/ 435 w 3305"/>
                <a:gd name="T11" fmla="*/ 549 h 1219"/>
                <a:gd name="T12" fmla="*/ 356 w 3305"/>
                <a:gd name="T13" fmla="*/ 660 h 1219"/>
                <a:gd name="T14" fmla="*/ 295 w 3305"/>
                <a:gd name="T15" fmla="*/ 785 h 1219"/>
                <a:gd name="T16" fmla="*/ 254 w 3305"/>
                <a:gd name="T17" fmla="*/ 918 h 1219"/>
                <a:gd name="T18" fmla="*/ 3063 w 3305"/>
                <a:gd name="T19" fmla="*/ 987 h 1219"/>
                <a:gd name="T20" fmla="*/ 3033 w 3305"/>
                <a:gd name="T21" fmla="*/ 849 h 1219"/>
                <a:gd name="T22" fmla="*/ 2983 w 3305"/>
                <a:gd name="T23" fmla="*/ 720 h 1219"/>
                <a:gd name="T24" fmla="*/ 2912 w 3305"/>
                <a:gd name="T25" fmla="*/ 602 h 1219"/>
                <a:gd name="T26" fmla="*/ 2824 w 3305"/>
                <a:gd name="T27" fmla="*/ 497 h 1219"/>
                <a:gd name="T28" fmla="*/ 2722 w 3305"/>
                <a:gd name="T29" fmla="*/ 406 h 1219"/>
                <a:gd name="T30" fmla="*/ 2606 w 3305"/>
                <a:gd name="T31" fmla="*/ 333 h 1219"/>
                <a:gd name="T32" fmla="*/ 2478 w 3305"/>
                <a:gd name="T33" fmla="*/ 278 h 1219"/>
                <a:gd name="T34" fmla="*/ 2340 w 3305"/>
                <a:gd name="T35" fmla="*/ 244 h 1219"/>
                <a:gd name="T36" fmla="*/ 2195 w 3305"/>
                <a:gd name="T37" fmla="*/ 232 h 1219"/>
                <a:gd name="T38" fmla="*/ 1110 w 3305"/>
                <a:gd name="T39" fmla="*/ 0 h 1219"/>
                <a:gd name="T40" fmla="*/ 2278 w 3305"/>
                <a:gd name="T41" fmla="*/ 3 h 1219"/>
                <a:gd name="T42" fmla="*/ 2439 w 3305"/>
                <a:gd name="T43" fmla="*/ 27 h 1219"/>
                <a:gd name="T44" fmla="*/ 2591 w 3305"/>
                <a:gd name="T45" fmla="*/ 73 h 1219"/>
                <a:gd name="T46" fmla="*/ 2733 w 3305"/>
                <a:gd name="T47" fmla="*/ 139 h 1219"/>
                <a:gd name="T48" fmla="*/ 2864 w 3305"/>
                <a:gd name="T49" fmla="*/ 223 h 1219"/>
                <a:gd name="T50" fmla="*/ 2981 w 3305"/>
                <a:gd name="T51" fmla="*/ 324 h 1219"/>
                <a:gd name="T52" fmla="*/ 3081 w 3305"/>
                <a:gd name="T53" fmla="*/ 440 h 1219"/>
                <a:gd name="T54" fmla="*/ 3167 w 3305"/>
                <a:gd name="T55" fmla="*/ 570 h 1219"/>
                <a:gd name="T56" fmla="*/ 3232 w 3305"/>
                <a:gd name="T57" fmla="*/ 710 h 1219"/>
                <a:gd name="T58" fmla="*/ 3279 w 3305"/>
                <a:gd name="T59" fmla="*/ 862 h 1219"/>
                <a:gd name="T60" fmla="*/ 3302 w 3305"/>
                <a:gd name="T61" fmla="*/ 1021 h 1219"/>
                <a:gd name="T62" fmla="*/ 3302 w 3305"/>
                <a:gd name="T63" fmla="*/ 1130 h 1219"/>
                <a:gd name="T64" fmla="*/ 3280 w 3305"/>
                <a:gd name="T65" fmla="*/ 1176 h 1219"/>
                <a:gd name="T66" fmla="*/ 3240 w 3305"/>
                <a:gd name="T67" fmla="*/ 1207 h 1219"/>
                <a:gd name="T68" fmla="*/ 3188 w 3305"/>
                <a:gd name="T69" fmla="*/ 1219 h 1219"/>
                <a:gd name="T70" fmla="*/ 90 w 3305"/>
                <a:gd name="T71" fmla="*/ 1216 h 1219"/>
                <a:gd name="T72" fmla="*/ 43 w 3305"/>
                <a:gd name="T73" fmla="*/ 1194 h 1219"/>
                <a:gd name="T74" fmla="*/ 12 w 3305"/>
                <a:gd name="T75" fmla="*/ 1154 h 1219"/>
                <a:gd name="T76" fmla="*/ 0 w 3305"/>
                <a:gd name="T77" fmla="*/ 1103 h 1219"/>
                <a:gd name="T78" fmla="*/ 12 w 3305"/>
                <a:gd name="T79" fmla="*/ 940 h 1219"/>
                <a:gd name="T80" fmla="*/ 47 w 3305"/>
                <a:gd name="T81" fmla="*/ 785 h 1219"/>
                <a:gd name="T82" fmla="*/ 104 w 3305"/>
                <a:gd name="T83" fmla="*/ 638 h 1219"/>
                <a:gd name="T84" fmla="*/ 179 w 3305"/>
                <a:gd name="T85" fmla="*/ 502 h 1219"/>
                <a:gd name="T86" fmla="*/ 273 w 3305"/>
                <a:gd name="T87" fmla="*/ 379 h 1219"/>
                <a:gd name="T88" fmla="*/ 383 w 3305"/>
                <a:gd name="T89" fmla="*/ 271 h 1219"/>
                <a:gd name="T90" fmla="*/ 507 w 3305"/>
                <a:gd name="T91" fmla="*/ 178 h 1219"/>
                <a:gd name="T92" fmla="*/ 643 w 3305"/>
                <a:gd name="T93" fmla="*/ 103 h 1219"/>
                <a:gd name="T94" fmla="*/ 790 w 3305"/>
                <a:gd name="T95" fmla="*/ 47 h 1219"/>
                <a:gd name="T96" fmla="*/ 946 w 3305"/>
                <a:gd name="T97" fmla="*/ 12 h 1219"/>
                <a:gd name="T98" fmla="*/ 1110 w 3305"/>
                <a:gd name="T99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5" h="1219">
                  <a:moveTo>
                    <a:pt x="1110" y="232"/>
                  </a:moveTo>
                  <a:lnTo>
                    <a:pt x="1036" y="235"/>
                  </a:lnTo>
                  <a:lnTo>
                    <a:pt x="965" y="244"/>
                  </a:lnTo>
                  <a:lnTo>
                    <a:pt x="894" y="259"/>
                  </a:lnTo>
                  <a:lnTo>
                    <a:pt x="827" y="278"/>
                  </a:lnTo>
                  <a:lnTo>
                    <a:pt x="763" y="304"/>
                  </a:lnTo>
                  <a:lnTo>
                    <a:pt x="700" y="334"/>
                  </a:lnTo>
                  <a:lnTo>
                    <a:pt x="640" y="368"/>
                  </a:lnTo>
                  <a:lnTo>
                    <a:pt x="583" y="407"/>
                  </a:lnTo>
                  <a:lnTo>
                    <a:pt x="530" y="451"/>
                  </a:lnTo>
                  <a:lnTo>
                    <a:pt x="480" y="498"/>
                  </a:lnTo>
                  <a:lnTo>
                    <a:pt x="435" y="549"/>
                  </a:lnTo>
                  <a:lnTo>
                    <a:pt x="393" y="603"/>
                  </a:lnTo>
                  <a:lnTo>
                    <a:pt x="356" y="660"/>
                  </a:lnTo>
                  <a:lnTo>
                    <a:pt x="322" y="721"/>
                  </a:lnTo>
                  <a:lnTo>
                    <a:pt x="295" y="785"/>
                  </a:lnTo>
                  <a:lnTo>
                    <a:pt x="272" y="850"/>
                  </a:lnTo>
                  <a:lnTo>
                    <a:pt x="254" y="918"/>
                  </a:lnTo>
                  <a:lnTo>
                    <a:pt x="242" y="987"/>
                  </a:lnTo>
                  <a:lnTo>
                    <a:pt x="3063" y="987"/>
                  </a:lnTo>
                  <a:lnTo>
                    <a:pt x="3051" y="917"/>
                  </a:lnTo>
                  <a:lnTo>
                    <a:pt x="3033" y="849"/>
                  </a:lnTo>
                  <a:lnTo>
                    <a:pt x="3011" y="784"/>
                  </a:lnTo>
                  <a:lnTo>
                    <a:pt x="2983" y="720"/>
                  </a:lnTo>
                  <a:lnTo>
                    <a:pt x="2949" y="659"/>
                  </a:lnTo>
                  <a:lnTo>
                    <a:pt x="2912" y="602"/>
                  </a:lnTo>
                  <a:lnTo>
                    <a:pt x="2871" y="547"/>
                  </a:lnTo>
                  <a:lnTo>
                    <a:pt x="2824" y="497"/>
                  </a:lnTo>
                  <a:lnTo>
                    <a:pt x="2775" y="450"/>
                  </a:lnTo>
                  <a:lnTo>
                    <a:pt x="2722" y="406"/>
                  </a:lnTo>
                  <a:lnTo>
                    <a:pt x="2665" y="368"/>
                  </a:lnTo>
                  <a:lnTo>
                    <a:pt x="2606" y="333"/>
                  </a:lnTo>
                  <a:lnTo>
                    <a:pt x="2543" y="303"/>
                  </a:lnTo>
                  <a:lnTo>
                    <a:pt x="2478" y="278"/>
                  </a:lnTo>
                  <a:lnTo>
                    <a:pt x="2410" y="258"/>
                  </a:lnTo>
                  <a:lnTo>
                    <a:pt x="2340" y="244"/>
                  </a:lnTo>
                  <a:lnTo>
                    <a:pt x="2268" y="235"/>
                  </a:lnTo>
                  <a:lnTo>
                    <a:pt x="2195" y="232"/>
                  </a:lnTo>
                  <a:lnTo>
                    <a:pt x="1110" y="232"/>
                  </a:lnTo>
                  <a:close/>
                  <a:moveTo>
                    <a:pt x="1110" y="0"/>
                  </a:moveTo>
                  <a:lnTo>
                    <a:pt x="2195" y="0"/>
                  </a:lnTo>
                  <a:lnTo>
                    <a:pt x="2278" y="3"/>
                  </a:lnTo>
                  <a:lnTo>
                    <a:pt x="2359" y="12"/>
                  </a:lnTo>
                  <a:lnTo>
                    <a:pt x="2439" y="27"/>
                  </a:lnTo>
                  <a:lnTo>
                    <a:pt x="2516" y="47"/>
                  </a:lnTo>
                  <a:lnTo>
                    <a:pt x="2591" y="73"/>
                  </a:lnTo>
                  <a:lnTo>
                    <a:pt x="2663" y="103"/>
                  </a:lnTo>
                  <a:lnTo>
                    <a:pt x="2733" y="139"/>
                  </a:lnTo>
                  <a:lnTo>
                    <a:pt x="2799" y="178"/>
                  </a:lnTo>
                  <a:lnTo>
                    <a:pt x="2864" y="223"/>
                  </a:lnTo>
                  <a:lnTo>
                    <a:pt x="2923" y="271"/>
                  </a:lnTo>
                  <a:lnTo>
                    <a:pt x="2981" y="324"/>
                  </a:lnTo>
                  <a:lnTo>
                    <a:pt x="3033" y="380"/>
                  </a:lnTo>
                  <a:lnTo>
                    <a:pt x="3081" y="440"/>
                  </a:lnTo>
                  <a:lnTo>
                    <a:pt x="3127" y="503"/>
                  </a:lnTo>
                  <a:lnTo>
                    <a:pt x="3167" y="570"/>
                  </a:lnTo>
                  <a:lnTo>
                    <a:pt x="3202" y="639"/>
                  </a:lnTo>
                  <a:lnTo>
                    <a:pt x="3232" y="710"/>
                  </a:lnTo>
                  <a:lnTo>
                    <a:pt x="3259" y="786"/>
                  </a:lnTo>
                  <a:lnTo>
                    <a:pt x="3279" y="862"/>
                  </a:lnTo>
                  <a:lnTo>
                    <a:pt x="3293" y="941"/>
                  </a:lnTo>
                  <a:lnTo>
                    <a:pt x="3302" y="1021"/>
                  </a:lnTo>
                  <a:lnTo>
                    <a:pt x="3305" y="1103"/>
                  </a:lnTo>
                  <a:lnTo>
                    <a:pt x="3302" y="1130"/>
                  </a:lnTo>
                  <a:lnTo>
                    <a:pt x="3294" y="1154"/>
                  </a:lnTo>
                  <a:lnTo>
                    <a:pt x="3280" y="1176"/>
                  </a:lnTo>
                  <a:lnTo>
                    <a:pt x="3262" y="1194"/>
                  </a:lnTo>
                  <a:lnTo>
                    <a:pt x="3240" y="1207"/>
                  </a:lnTo>
                  <a:lnTo>
                    <a:pt x="3215" y="1216"/>
                  </a:lnTo>
                  <a:lnTo>
                    <a:pt x="3188" y="1219"/>
                  </a:lnTo>
                  <a:lnTo>
                    <a:pt x="117" y="1219"/>
                  </a:lnTo>
                  <a:lnTo>
                    <a:pt x="90" y="1216"/>
                  </a:lnTo>
                  <a:lnTo>
                    <a:pt x="65" y="1207"/>
                  </a:lnTo>
                  <a:lnTo>
                    <a:pt x="43" y="1194"/>
                  </a:lnTo>
                  <a:lnTo>
                    <a:pt x="25" y="1176"/>
                  </a:lnTo>
                  <a:lnTo>
                    <a:pt x="12" y="1154"/>
                  </a:lnTo>
                  <a:lnTo>
                    <a:pt x="3" y="1130"/>
                  </a:lnTo>
                  <a:lnTo>
                    <a:pt x="0" y="1103"/>
                  </a:lnTo>
                  <a:lnTo>
                    <a:pt x="3" y="1021"/>
                  </a:lnTo>
                  <a:lnTo>
                    <a:pt x="12" y="940"/>
                  </a:lnTo>
                  <a:lnTo>
                    <a:pt x="27" y="861"/>
                  </a:lnTo>
                  <a:lnTo>
                    <a:pt x="47" y="785"/>
                  </a:lnTo>
                  <a:lnTo>
                    <a:pt x="73" y="709"/>
                  </a:lnTo>
                  <a:lnTo>
                    <a:pt x="104" y="638"/>
                  </a:lnTo>
                  <a:lnTo>
                    <a:pt x="139" y="568"/>
                  </a:lnTo>
                  <a:lnTo>
                    <a:pt x="179" y="502"/>
                  </a:lnTo>
                  <a:lnTo>
                    <a:pt x="224" y="439"/>
                  </a:lnTo>
                  <a:lnTo>
                    <a:pt x="273" y="379"/>
                  </a:lnTo>
                  <a:lnTo>
                    <a:pt x="326" y="323"/>
                  </a:lnTo>
                  <a:lnTo>
                    <a:pt x="383" y="271"/>
                  </a:lnTo>
                  <a:lnTo>
                    <a:pt x="443" y="222"/>
                  </a:lnTo>
                  <a:lnTo>
                    <a:pt x="507" y="178"/>
                  </a:lnTo>
                  <a:lnTo>
                    <a:pt x="573" y="138"/>
                  </a:lnTo>
                  <a:lnTo>
                    <a:pt x="643" y="103"/>
                  </a:lnTo>
                  <a:lnTo>
                    <a:pt x="715" y="72"/>
                  </a:lnTo>
                  <a:lnTo>
                    <a:pt x="790" y="47"/>
                  </a:lnTo>
                  <a:lnTo>
                    <a:pt x="867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79082" y="2235294"/>
            <a:ext cx="471778" cy="471778"/>
            <a:chOff x="-1238250" y="2566988"/>
            <a:chExt cx="1381125" cy="1381125"/>
          </a:xfrm>
          <a:solidFill>
            <a:schemeClr val="bg1"/>
          </a:solidFill>
        </p:grpSpPr>
        <p:sp>
          <p:nvSpPr>
            <p:cNvPr id="53" name="Freeform 32"/>
            <p:cNvSpPr>
              <a:spLocks noEditPoints="1"/>
            </p:cNvSpPr>
            <p:nvPr/>
          </p:nvSpPr>
          <p:spPr>
            <a:xfrm>
              <a:off x="-1238250" y="2566988"/>
              <a:ext cx="1381125" cy="1381125"/>
            </a:xfrm>
            <a:custGeom>
              <a:avLst/>
              <a:gdLst>
                <a:gd name="T0" fmla="*/ 1520 w 3480"/>
                <a:gd name="T1" fmla="*/ 434 h 3480"/>
                <a:gd name="T2" fmla="*/ 1188 w 3480"/>
                <a:gd name="T3" fmla="*/ 611 h 3480"/>
                <a:gd name="T4" fmla="*/ 919 w 3480"/>
                <a:gd name="T5" fmla="*/ 632 h 3480"/>
                <a:gd name="T6" fmla="*/ 509 w 3480"/>
                <a:gd name="T7" fmla="*/ 752 h 3480"/>
                <a:gd name="T8" fmla="*/ 668 w 3480"/>
                <a:gd name="T9" fmla="*/ 1063 h 3480"/>
                <a:gd name="T10" fmla="*/ 502 w 3480"/>
                <a:gd name="T11" fmla="*/ 1461 h 3480"/>
                <a:gd name="T12" fmla="*/ 171 w 3480"/>
                <a:gd name="T13" fmla="*/ 1568 h 3480"/>
                <a:gd name="T14" fmla="*/ 375 w 3480"/>
                <a:gd name="T15" fmla="*/ 1942 h 3480"/>
                <a:gd name="T16" fmla="*/ 552 w 3480"/>
                <a:gd name="T17" fmla="*/ 2149 h 3480"/>
                <a:gd name="T18" fmla="*/ 661 w 3480"/>
                <a:gd name="T19" fmla="*/ 2507 h 3480"/>
                <a:gd name="T20" fmla="*/ 735 w 3480"/>
                <a:gd name="T21" fmla="*/ 2965 h 3480"/>
                <a:gd name="T22" fmla="*/ 1001 w 3480"/>
                <a:gd name="T23" fmla="*/ 2812 h 3480"/>
                <a:gd name="T24" fmla="*/ 1405 w 3480"/>
                <a:gd name="T25" fmla="*/ 2952 h 3480"/>
                <a:gd name="T26" fmla="*/ 1550 w 3480"/>
                <a:gd name="T27" fmla="*/ 3204 h 3480"/>
                <a:gd name="T28" fmla="*/ 1915 w 3480"/>
                <a:gd name="T29" fmla="*/ 3301 h 3480"/>
                <a:gd name="T30" fmla="*/ 2046 w 3480"/>
                <a:gd name="T31" fmla="*/ 2962 h 3480"/>
                <a:gd name="T32" fmla="*/ 2448 w 3480"/>
                <a:gd name="T33" fmla="*/ 2810 h 3480"/>
                <a:gd name="T34" fmla="*/ 2738 w 3480"/>
                <a:gd name="T35" fmla="*/ 2971 h 3480"/>
                <a:gd name="T36" fmla="*/ 2831 w 3480"/>
                <a:gd name="T37" fmla="*/ 2535 h 3480"/>
                <a:gd name="T38" fmla="*/ 2901 w 3480"/>
                <a:gd name="T39" fmla="*/ 2221 h 3480"/>
                <a:gd name="T40" fmla="*/ 3074 w 3480"/>
                <a:gd name="T41" fmla="*/ 1950 h 3480"/>
                <a:gd name="T42" fmla="*/ 3315 w 3480"/>
                <a:gd name="T43" fmla="*/ 1575 h 3480"/>
                <a:gd name="T44" fmla="*/ 2997 w 3480"/>
                <a:gd name="T45" fmla="*/ 1484 h 3480"/>
                <a:gd name="T46" fmla="*/ 2821 w 3480"/>
                <a:gd name="T47" fmla="*/ 1091 h 3480"/>
                <a:gd name="T48" fmla="*/ 2967 w 3480"/>
                <a:gd name="T49" fmla="*/ 760 h 3480"/>
                <a:gd name="T50" fmla="*/ 2641 w 3480"/>
                <a:gd name="T51" fmla="*/ 572 h 3480"/>
                <a:gd name="T52" fmla="*/ 2360 w 3480"/>
                <a:gd name="T53" fmla="*/ 646 h 3480"/>
                <a:gd name="T54" fmla="*/ 1976 w 3480"/>
                <a:gd name="T55" fmla="*/ 461 h 3480"/>
                <a:gd name="T56" fmla="*/ 1896 w 3480"/>
                <a:gd name="T57" fmla="*/ 162 h 3480"/>
                <a:gd name="T58" fmla="*/ 2036 w 3480"/>
                <a:gd name="T59" fmla="*/ 67 h 3480"/>
                <a:gd name="T60" fmla="*/ 2110 w 3480"/>
                <a:gd name="T61" fmla="*/ 367 h 3480"/>
                <a:gd name="T62" fmla="*/ 2455 w 3480"/>
                <a:gd name="T63" fmla="*/ 507 h 3480"/>
                <a:gd name="T64" fmla="*/ 2759 w 3480"/>
                <a:gd name="T65" fmla="*/ 349 h 3480"/>
                <a:gd name="T66" fmla="*/ 3125 w 3480"/>
                <a:gd name="T67" fmla="*/ 693 h 3480"/>
                <a:gd name="T68" fmla="*/ 2977 w 3480"/>
                <a:gd name="T69" fmla="*/ 1018 h 3480"/>
                <a:gd name="T70" fmla="*/ 3110 w 3480"/>
                <a:gd name="T71" fmla="*/ 1367 h 3480"/>
                <a:gd name="T72" fmla="*/ 3386 w 3480"/>
                <a:gd name="T73" fmla="*/ 1425 h 3480"/>
                <a:gd name="T74" fmla="*/ 3477 w 3480"/>
                <a:gd name="T75" fmla="*/ 1929 h 3480"/>
                <a:gd name="T76" fmla="*/ 3226 w 3480"/>
                <a:gd name="T77" fmla="*/ 2090 h 3480"/>
                <a:gd name="T78" fmla="*/ 3052 w 3480"/>
                <a:gd name="T79" fmla="*/ 2283 h 3480"/>
                <a:gd name="T80" fmla="*/ 3114 w 3480"/>
                <a:gd name="T81" fmla="*/ 2648 h 3480"/>
                <a:gd name="T82" fmla="*/ 3080 w 3480"/>
                <a:gd name="T83" fmla="*/ 2860 h 3480"/>
                <a:gd name="T84" fmla="*/ 2674 w 3480"/>
                <a:gd name="T85" fmla="*/ 3125 h 3480"/>
                <a:gd name="T86" fmla="*/ 2363 w 3480"/>
                <a:gd name="T87" fmla="*/ 3016 h 3480"/>
                <a:gd name="T88" fmla="*/ 2104 w 3480"/>
                <a:gd name="T89" fmla="*/ 3126 h 3480"/>
                <a:gd name="T90" fmla="*/ 1959 w 3480"/>
                <a:gd name="T91" fmla="*/ 3468 h 3480"/>
                <a:gd name="T92" fmla="*/ 1444 w 3480"/>
                <a:gd name="T93" fmla="*/ 3413 h 3480"/>
                <a:gd name="T94" fmla="*/ 1370 w 3480"/>
                <a:gd name="T95" fmla="*/ 3113 h 3480"/>
                <a:gd name="T96" fmla="*/ 1025 w 3480"/>
                <a:gd name="T97" fmla="*/ 2973 h 3480"/>
                <a:gd name="T98" fmla="*/ 721 w 3480"/>
                <a:gd name="T99" fmla="*/ 3131 h 3480"/>
                <a:gd name="T100" fmla="*/ 355 w 3480"/>
                <a:gd name="T101" fmla="*/ 2787 h 3480"/>
                <a:gd name="T102" fmla="*/ 503 w 3480"/>
                <a:gd name="T103" fmla="*/ 2462 h 3480"/>
                <a:gd name="T104" fmla="*/ 370 w 3480"/>
                <a:gd name="T105" fmla="*/ 2113 h 3480"/>
                <a:gd name="T106" fmla="*/ 94 w 3480"/>
                <a:gd name="T107" fmla="*/ 2055 h 3480"/>
                <a:gd name="T108" fmla="*/ 3 w 3480"/>
                <a:gd name="T109" fmla="*/ 1551 h 3480"/>
                <a:gd name="T110" fmla="*/ 254 w 3480"/>
                <a:gd name="T111" fmla="*/ 1390 h 3480"/>
                <a:gd name="T112" fmla="*/ 428 w 3480"/>
                <a:gd name="T113" fmla="*/ 1197 h 3480"/>
                <a:gd name="T114" fmla="*/ 366 w 3480"/>
                <a:gd name="T115" fmla="*/ 832 h 3480"/>
                <a:gd name="T116" fmla="*/ 400 w 3480"/>
                <a:gd name="T117" fmla="*/ 620 h 3480"/>
                <a:gd name="T118" fmla="*/ 806 w 3480"/>
                <a:gd name="T119" fmla="*/ 355 h 3480"/>
                <a:gd name="T120" fmla="*/ 1117 w 3480"/>
                <a:gd name="T121" fmla="*/ 464 h 3480"/>
                <a:gd name="T122" fmla="*/ 1376 w 3480"/>
                <a:gd name="T123" fmla="*/ 354 h 3480"/>
                <a:gd name="T124" fmla="*/ 1521 w 3480"/>
                <a:gd name="T125" fmla="*/ 12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80" h="3480">
                  <a:moveTo>
                    <a:pt x="1584" y="162"/>
                  </a:moveTo>
                  <a:lnTo>
                    <a:pt x="1575" y="165"/>
                  </a:lnTo>
                  <a:lnTo>
                    <a:pt x="1568" y="171"/>
                  </a:lnTo>
                  <a:lnTo>
                    <a:pt x="1565" y="179"/>
                  </a:lnTo>
                  <a:lnTo>
                    <a:pt x="1550" y="277"/>
                  </a:lnTo>
                  <a:lnTo>
                    <a:pt x="1538" y="375"/>
                  </a:lnTo>
                  <a:lnTo>
                    <a:pt x="1530" y="406"/>
                  </a:lnTo>
                  <a:lnTo>
                    <a:pt x="1520" y="434"/>
                  </a:lnTo>
                  <a:lnTo>
                    <a:pt x="1504" y="461"/>
                  </a:lnTo>
                  <a:lnTo>
                    <a:pt x="1484" y="483"/>
                  </a:lnTo>
                  <a:lnTo>
                    <a:pt x="1461" y="502"/>
                  </a:lnTo>
                  <a:lnTo>
                    <a:pt x="1434" y="518"/>
                  </a:lnTo>
                  <a:lnTo>
                    <a:pt x="1405" y="528"/>
                  </a:lnTo>
                  <a:lnTo>
                    <a:pt x="1331" y="552"/>
                  </a:lnTo>
                  <a:lnTo>
                    <a:pt x="1259" y="579"/>
                  </a:lnTo>
                  <a:lnTo>
                    <a:pt x="1188" y="611"/>
                  </a:lnTo>
                  <a:lnTo>
                    <a:pt x="1120" y="646"/>
                  </a:lnTo>
                  <a:lnTo>
                    <a:pt x="1091" y="659"/>
                  </a:lnTo>
                  <a:lnTo>
                    <a:pt x="1063" y="668"/>
                  </a:lnTo>
                  <a:lnTo>
                    <a:pt x="1032" y="670"/>
                  </a:lnTo>
                  <a:lnTo>
                    <a:pt x="1003" y="668"/>
                  </a:lnTo>
                  <a:lnTo>
                    <a:pt x="973" y="661"/>
                  </a:lnTo>
                  <a:lnTo>
                    <a:pt x="945" y="649"/>
                  </a:lnTo>
                  <a:lnTo>
                    <a:pt x="919" y="632"/>
                  </a:lnTo>
                  <a:lnTo>
                    <a:pt x="839" y="572"/>
                  </a:lnTo>
                  <a:lnTo>
                    <a:pt x="760" y="513"/>
                  </a:lnTo>
                  <a:lnTo>
                    <a:pt x="752" y="509"/>
                  </a:lnTo>
                  <a:lnTo>
                    <a:pt x="742" y="509"/>
                  </a:lnTo>
                  <a:lnTo>
                    <a:pt x="735" y="515"/>
                  </a:lnTo>
                  <a:lnTo>
                    <a:pt x="515" y="735"/>
                  </a:lnTo>
                  <a:lnTo>
                    <a:pt x="509" y="742"/>
                  </a:lnTo>
                  <a:lnTo>
                    <a:pt x="509" y="752"/>
                  </a:lnTo>
                  <a:lnTo>
                    <a:pt x="513" y="760"/>
                  </a:lnTo>
                  <a:lnTo>
                    <a:pt x="572" y="839"/>
                  </a:lnTo>
                  <a:lnTo>
                    <a:pt x="632" y="919"/>
                  </a:lnTo>
                  <a:lnTo>
                    <a:pt x="649" y="945"/>
                  </a:lnTo>
                  <a:lnTo>
                    <a:pt x="661" y="973"/>
                  </a:lnTo>
                  <a:lnTo>
                    <a:pt x="668" y="1003"/>
                  </a:lnTo>
                  <a:lnTo>
                    <a:pt x="670" y="1032"/>
                  </a:lnTo>
                  <a:lnTo>
                    <a:pt x="668" y="1063"/>
                  </a:lnTo>
                  <a:lnTo>
                    <a:pt x="659" y="1091"/>
                  </a:lnTo>
                  <a:lnTo>
                    <a:pt x="646" y="1120"/>
                  </a:lnTo>
                  <a:lnTo>
                    <a:pt x="611" y="1188"/>
                  </a:lnTo>
                  <a:lnTo>
                    <a:pt x="579" y="1259"/>
                  </a:lnTo>
                  <a:lnTo>
                    <a:pt x="552" y="1331"/>
                  </a:lnTo>
                  <a:lnTo>
                    <a:pt x="528" y="1405"/>
                  </a:lnTo>
                  <a:lnTo>
                    <a:pt x="518" y="1434"/>
                  </a:lnTo>
                  <a:lnTo>
                    <a:pt x="502" y="1461"/>
                  </a:lnTo>
                  <a:lnTo>
                    <a:pt x="483" y="1484"/>
                  </a:lnTo>
                  <a:lnTo>
                    <a:pt x="461" y="1504"/>
                  </a:lnTo>
                  <a:lnTo>
                    <a:pt x="434" y="1520"/>
                  </a:lnTo>
                  <a:lnTo>
                    <a:pt x="406" y="1530"/>
                  </a:lnTo>
                  <a:lnTo>
                    <a:pt x="375" y="1538"/>
                  </a:lnTo>
                  <a:lnTo>
                    <a:pt x="277" y="1550"/>
                  </a:lnTo>
                  <a:lnTo>
                    <a:pt x="179" y="1565"/>
                  </a:lnTo>
                  <a:lnTo>
                    <a:pt x="171" y="1568"/>
                  </a:lnTo>
                  <a:lnTo>
                    <a:pt x="165" y="1575"/>
                  </a:lnTo>
                  <a:lnTo>
                    <a:pt x="162" y="1585"/>
                  </a:lnTo>
                  <a:lnTo>
                    <a:pt x="162" y="1896"/>
                  </a:lnTo>
                  <a:lnTo>
                    <a:pt x="165" y="1905"/>
                  </a:lnTo>
                  <a:lnTo>
                    <a:pt x="171" y="1912"/>
                  </a:lnTo>
                  <a:lnTo>
                    <a:pt x="179" y="1915"/>
                  </a:lnTo>
                  <a:lnTo>
                    <a:pt x="277" y="1930"/>
                  </a:lnTo>
                  <a:lnTo>
                    <a:pt x="375" y="1942"/>
                  </a:lnTo>
                  <a:lnTo>
                    <a:pt x="406" y="1950"/>
                  </a:lnTo>
                  <a:lnTo>
                    <a:pt x="434" y="1960"/>
                  </a:lnTo>
                  <a:lnTo>
                    <a:pt x="461" y="1976"/>
                  </a:lnTo>
                  <a:lnTo>
                    <a:pt x="483" y="1996"/>
                  </a:lnTo>
                  <a:lnTo>
                    <a:pt x="502" y="2019"/>
                  </a:lnTo>
                  <a:lnTo>
                    <a:pt x="518" y="2046"/>
                  </a:lnTo>
                  <a:lnTo>
                    <a:pt x="528" y="2075"/>
                  </a:lnTo>
                  <a:lnTo>
                    <a:pt x="552" y="2149"/>
                  </a:lnTo>
                  <a:lnTo>
                    <a:pt x="579" y="2221"/>
                  </a:lnTo>
                  <a:lnTo>
                    <a:pt x="611" y="2292"/>
                  </a:lnTo>
                  <a:lnTo>
                    <a:pt x="646" y="2360"/>
                  </a:lnTo>
                  <a:lnTo>
                    <a:pt x="659" y="2389"/>
                  </a:lnTo>
                  <a:lnTo>
                    <a:pt x="668" y="2417"/>
                  </a:lnTo>
                  <a:lnTo>
                    <a:pt x="670" y="2448"/>
                  </a:lnTo>
                  <a:lnTo>
                    <a:pt x="668" y="2477"/>
                  </a:lnTo>
                  <a:lnTo>
                    <a:pt x="661" y="2507"/>
                  </a:lnTo>
                  <a:lnTo>
                    <a:pt x="649" y="2535"/>
                  </a:lnTo>
                  <a:lnTo>
                    <a:pt x="632" y="2561"/>
                  </a:lnTo>
                  <a:lnTo>
                    <a:pt x="572" y="2641"/>
                  </a:lnTo>
                  <a:lnTo>
                    <a:pt x="513" y="2720"/>
                  </a:lnTo>
                  <a:lnTo>
                    <a:pt x="509" y="2728"/>
                  </a:lnTo>
                  <a:lnTo>
                    <a:pt x="509" y="2738"/>
                  </a:lnTo>
                  <a:lnTo>
                    <a:pt x="515" y="2745"/>
                  </a:lnTo>
                  <a:lnTo>
                    <a:pt x="735" y="2965"/>
                  </a:lnTo>
                  <a:lnTo>
                    <a:pt x="742" y="2971"/>
                  </a:lnTo>
                  <a:lnTo>
                    <a:pt x="752" y="2972"/>
                  </a:lnTo>
                  <a:lnTo>
                    <a:pt x="760" y="2967"/>
                  </a:lnTo>
                  <a:lnTo>
                    <a:pt x="839" y="2908"/>
                  </a:lnTo>
                  <a:lnTo>
                    <a:pt x="919" y="2848"/>
                  </a:lnTo>
                  <a:lnTo>
                    <a:pt x="945" y="2831"/>
                  </a:lnTo>
                  <a:lnTo>
                    <a:pt x="972" y="2820"/>
                  </a:lnTo>
                  <a:lnTo>
                    <a:pt x="1001" y="2812"/>
                  </a:lnTo>
                  <a:lnTo>
                    <a:pt x="1030" y="2810"/>
                  </a:lnTo>
                  <a:lnTo>
                    <a:pt x="1061" y="2812"/>
                  </a:lnTo>
                  <a:lnTo>
                    <a:pt x="1091" y="2821"/>
                  </a:lnTo>
                  <a:lnTo>
                    <a:pt x="1120" y="2834"/>
                  </a:lnTo>
                  <a:lnTo>
                    <a:pt x="1188" y="2869"/>
                  </a:lnTo>
                  <a:lnTo>
                    <a:pt x="1259" y="2901"/>
                  </a:lnTo>
                  <a:lnTo>
                    <a:pt x="1331" y="2928"/>
                  </a:lnTo>
                  <a:lnTo>
                    <a:pt x="1405" y="2952"/>
                  </a:lnTo>
                  <a:lnTo>
                    <a:pt x="1434" y="2962"/>
                  </a:lnTo>
                  <a:lnTo>
                    <a:pt x="1461" y="2978"/>
                  </a:lnTo>
                  <a:lnTo>
                    <a:pt x="1484" y="2997"/>
                  </a:lnTo>
                  <a:lnTo>
                    <a:pt x="1504" y="3019"/>
                  </a:lnTo>
                  <a:lnTo>
                    <a:pt x="1520" y="3046"/>
                  </a:lnTo>
                  <a:lnTo>
                    <a:pt x="1530" y="3074"/>
                  </a:lnTo>
                  <a:lnTo>
                    <a:pt x="1538" y="3105"/>
                  </a:lnTo>
                  <a:lnTo>
                    <a:pt x="1550" y="3204"/>
                  </a:lnTo>
                  <a:lnTo>
                    <a:pt x="1565" y="3301"/>
                  </a:lnTo>
                  <a:lnTo>
                    <a:pt x="1568" y="3309"/>
                  </a:lnTo>
                  <a:lnTo>
                    <a:pt x="1575" y="3315"/>
                  </a:lnTo>
                  <a:lnTo>
                    <a:pt x="1584" y="3318"/>
                  </a:lnTo>
                  <a:lnTo>
                    <a:pt x="1896" y="3318"/>
                  </a:lnTo>
                  <a:lnTo>
                    <a:pt x="1905" y="3315"/>
                  </a:lnTo>
                  <a:lnTo>
                    <a:pt x="1912" y="3309"/>
                  </a:lnTo>
                  <a:lnTo>
                    <a:pt x="1915" y="3301"/>
                  </a:lnTo>
                  <a:lnTo>
                    <a:pt x="1930" y="3203"/>
                  </a:lnTo>
                  <a:lnTo>
                    <a:pt x="1942" y="3105"/>
                  </a:lnTo>
                  <a:lnTo>
                    <a:pt x="1950" y="3074"/>
                  </a:lnTo>
                  <a:lnTo>
                    <a:pt x="1960" y="3046"/>
                  </a:lnTo>
                  <a:lnTo>
                    <a:pt x="1976" y="3019"/>
                  </a:lnTo>
                  <a:lnTo>
                    <a:pt x="1996" y="2997"/>
                  </a:lnTo>
                  <a:lnTo>
                    <a:pt x="2019" y="2978"/>
                  </a:lnTo>
                  <a:lnTo>
                    <a:pt x="2046" y="2962"/>
                  </a:lnTo>
                  <a:lnTo>
                    <a:pt x="2075" y="2952"/>
                  </a:lnTo>
                  <a:lnTo>
                    <a:pt x="2149" y="2928"/>
                  </a:lnTo>
                  <a:lnTo>
                    <a:pt x="2221" y="2901"/>
                  </a:lnTo>
                  <a:lnTo>
                    <a:pt x="2292" y="2869"/>
                  </a:lnTo>
                  <a:lnTo>
                    <a:pt x="2360" y="2834"/>
                  </a:lnTo>
                  <a:lnTo>
                    <a:pt x="2389" y="2821"/>
                  </a:lnTo>
                  <a:lnTo>
                    <a:pt x="2417" y="2812"/>
                  </a:lnTo>
                  <a:lnTo>
                    <a:pt x="2448" y="2810"/>
                  </a:lnTo>
                  <a:lnTo>
                    <a:pt x="2477" y="2812"/>
                  </a:lnTo>
                  <a:lnTo>
                    <a:pt x="2507" y="2819"/>
                  </a:lnTo>
                  <a:lnTo>
                    <a:pt x="2535" y="2831"/>
                  </a:lnTo>
                  <a:lnTo>
                    <a:pt x="2561" y="2848"/>
                  </a:lnTo>
                  <a:lnTo>
                    <a:pt x="2641" y="2908"/>
                  </a:lnTo>
                  <a:lnTo>
                    <a:pt x="2720" y="2967"/>
                  </a:lnTo>
                  <a:lnTo>
                    <a:pt x="2728" y="2972"/>
                  </a:lnTo>
                  <a:lnTo>
                    <a:pt x="2738" y="2971"/>
                  </a:lnTo>
                  <a:lnTo>
                    <a:pt x="2745" y="2965"/>
                  </a:lnTo>
                  <a:lnTo>
                    <a:pt x="2965" y="2745"/>
                  </a:lnTo>
                  <a:lnTo>
                    <a:pt x="2971" y="2738"/>
                  </a:lnTo>
                  <a:lnTo>
                    <a:pt x="2971" y="2728"/>
                  </a:lnTo>
                  <a:lnTo>
                    <a:pt x="2967" y="2720"/>
                  </a:lnTo>
                  <a:lnTo>
                    <a:pt x="2908" y="2641"/>
                  </a:lnTo>
                  <a:lnTo>
                    <a:pt x="2848" y="2561"/>
                  </a:lnTo>
                  <a:lnTo>
                    <a:pt x="2831" y="2535"/>
                  </a:lnTo>
                  <a:lnTo>
                    <a:pt x="2819" y="2507"/>
                  </a:lnTo>
                  <a:lnTo>
                    <a:pt x="2812" y="2477"/>
                  </a:lnTo>
                  <a:lnTo>
                    <a:pt x="2810" y="2448"/>
                  </a:lnTo>
                  <a:lnTo>
                    <a:pt x="2812" y="2417"/>
                  </a:lnTo>
                  <a:lnTo>
                    <a:pt x="2821" y="2389"/>
                  </a:lnTo>
                  <a:lnTo>
                    <a:pt x="2834" y="2360"/>
                  </a:lnTo>
                  <a:lnTo>
                    <a:pt x="2869" y="2292"/>
                  </a:lnTo>
                  <a:lnTo>
                    <a:pt x="2901" y="2221"/>
                  </a:lnTo>
                  <a:lnTo>
                    <a:pt x="2928" y="2149"/>
                  </a:lnTo>
                  <a:lnTo>
                    <a:pt x="2952" y="2075"/>
                  </a:lnTo>
                  <a:lnTo>
                    <a:pt x="2962" y="2046"/>
                  </a:lnTo>
                  <a:lnTo>
                    <a:pt x="2978" y="2019"/>
                  </a:lnTo>
                  <a:lnTo>
                    <a:pt x="2997" y="1996"/>
                  </a:lnTo>
                  <a:lnTo>
                    <a:pt x="3019" y="1976"/>
                  </a:lnTo>
                  <a:lnTo>
                    <a:pt x="3046" y="1960"/>
                  </a:lnTo>
                  <a:lnTo>
                    <a:pt x="3074" y="1950"/>
                  </a:lnTo>
                  <a:lnTo>
                    <a:pt x="3105" y="1942"/>
                  </a:lnTo>
                  <a:lnTo>
                    <a:pt x="3203" y="1930"/>
                  </a:lnTo>
                  <a:lnTo>
                    <a:pt x="3301" y="1915"/>
                  </a:lnTo>
                  <a:lnTo>
                    <a:pt x="3309" y="1912"/>
                  </a:lnTo>
                  <a:lnTo>
                    <a:pt x="3315" y="1905"/>
                  </a:lnTo>
                  <a:lnTo>
                    <a:pt x="3318" y="1896"/>
                  </a:lnTo>
                  <a:lnTo>
                    <a:pt x="3318" y="1584"/>
                  </a:lnTo>
                  <a:lnTo>
                    <a:pt x="3315" y="1575"/>
                  </a:lnTo>
                  <a:lnTo>
                    <a:pt x="3309" y="1568"/>
                  </a:lnTo>
                  <a:lnTo>
                    <a:pt x="3301" y="1565"/>
                  </a:lnTo>
                  <a:lnTo>
                    <a:pt x="3203" y="1550"/>
                  </a:lnTo>
                  <a:lnTo>
                    <a:pt x="3105" y="1538"/>
                  </a:lnTo>
                  <a:lnTo>
                    <a:pt x="3074" y="1530"/>
                  </a:lnTo>
                  <a:lnTo>
                    <a:pt x="3046" y="1520"/>
                  </a:lnTo>
                  <a:lnTo>
                    <a:pt x="3019" y="1504"/>
                  </a:lnTo>
                  <a:lnTo>
                    <a:pt x="2997" y="1484"/>
                  </a:lnTo>
                  <a:lnTo>
                    <a:pt x="2978" y="1461"/>
                  </a:lnTo>
                  <a:lnTo>
                    <a:pt x="2962" y="1434"/>
                  </a:lnTo>
                  <a:lnTo>
                    <a:pt x="2952" y="1405"/>
                  </a:lnTo>
                  <a:lnTo>
                    <a:pt x="2928" y="1331"/>
                  </a:lnTo>
                  <a:lnTo>
                    <a:pt x="2901" y="1259"/>
                  </a:lnTo>
                  <a:lnTo>
                    <a:pt x="2869" y="1188"/>
                  </a:lnTo>
                  <a:lnTo>
                    <a:pt x="2834" y="1120"/>
                  </a:lnTo>
                  <a:lnTo>
                    <a:pt x="2821" y="1091"/>
                  </a:lnTo>
                  <a:lnTo>
                    <a:pt x="2812" y="1063"/>
                  </a:lnTo>
                  <a:lnTo>
                    <a:pt x="2810" y="1032"/>
                  </a:lnTo>
                  <a:lnTo>
                    <a:pt x="2812" y="1003"/>
                  </a:lnTo>
                  <a:lnTo>
                    <a:pt x="2819" y="973"/>
                  </a:lnTo>
                  <a:lnTo>
                    <a:pt x="2831" y="945"/>
                  </a:lnTo>
                  <a:lnTo>
                    <a:pt x="2848" y="919"/>
                  </a:lnTo>
                  <a:lnTo>
                    <a:pt x="2908" y="839"/>
                  </a:lnTo>
                  <a:lnTo>
                    <a:pt x="2967" y="760"/>
                  </a:lnTo>
                  <a:lnTo>
                    <a:pt x="2971" y="752"/>
                  </a:lnTo>
                  <a:lnTo>
                    <a:pt x="2971" y="742"/>
                  </a:lnTo>
                  <a:lnTo>
                    <a:pt x="2965" y="735"/>
                  </a:lnTo>
                  <a:lnTo>
                    <a:pt x="2745" y="515"/>
                  </a:lnTo>
                  <a:lnTo>
                    <a:pt x="2738" y="509"/>
                  </a:lnTo>
                  <a:lnTo>
                    <a:pt x="2728" y="509"/>
                  </a:lnTo>
                  <a:lnTo>
                    <a:pt x="2720" y="513"/>
                  </a:lnTo>
                  <a:lnTo>
                    <a:pt x="2641" y="572"/>
                  </a:lnTo>
                  <a:lnTo>
                    <a:pt x="2561" y="632"/>
                  </a:lnTo>
                  <a:lnTo>
                    <a:pt x="2535" y="649"/>
                  </a:lnTo>
                  <a:lnTo>
                    <a:pt x="2507" y="661"/>
                  </a:lnTo>
                  <a:lnTo>
                    <a:pt x="2477" y="668"/>
                  </a:lnTo>
                  <a:lnTo>
                    <a:pt x="2448" y="670"/>
                  </a:lnTo>
                  <a:lnTo>
                    <a:pt x="2417" y="668"/>
                  </a:lnTo>
                  <a:lnTo>
                    <a:pt x="2389" y="659"/>
                  </a:lnTo>
                  <a:lnTo>
                    <a:pt x="2360" y="646"/>
                  </a:lnTo>
                  <a:lnTo>
                    <a:pt x="2292" y="611"/>
                  </a:lnTo>
                  <a:lnTo>
                    <a:pt x="2221" y="579"/>
                  </a:lnTo>
                  <a:lnTo>
                    <a:pt x="2149" y="552"/>
                  </a:lnTo>
                  <a:lnTo>
                    <a:pt x="2075" y="528"/>
                  </a:lnTo>
                  <a:lnTo>
                    <a:pt x="2046" y="518"/>
                  </a:lnTo>
                  <a:lnTo>
                    <a:pt x="2019" y="502"/>
                  </a:lnTo>
                  <a:lnTo>
                    <a:pt x="1996" y="483"/>
                  </a:lnTo>
                  <a:lnTo>
                    <a:pt x="1976" y="461"/>
                  </a:lnTo>
                  <a:lnTo>
                    <a:pt x="1960" y="434"/>
                  </a:lnTo>
                  <a:lnTo>
                    <a:pt x="1950" y="406"/>
                  </a:lnTo>
                  <a:lnTo>
                    <a:pt x="1942" y="375"/>
                  </a:lnTo>
                  <a:lnTo>
                    <a:pt x="1930" y="277"/>
                  </a:lnTo>
                  <a:lnTo>
                    <a:pt x="1915" y="179"/>
                  </a:lnTo>
                  <a:lnTo>
                    <a:pt x="1912" y="171"/>
                  </a:lnTo>
                  <a:lnTo>
                    <a:pt x="1905" y="165"/>
                  </a:lnTo>
                  <a:lnTo>
                    <a:pt x="1896" y="162"/>
                  </a:lnTo>
                  <a:lnTo>
                    <a:pt x="1584" y="162"/>
                  </a:lnTo>
                  <a:close/>
                  <a:moveTo>
                    <a:pt x="1584" y="0"/>
                  </a:moveTo>
                  <a:lnTo>
                    <a:pt x="1896" y="0"/>
                  </a:lnTo>
                  <a:lnTo>
                    <a:pt x="1929" y="3"/>
                  </a:lnTo>
                  <a:lnTo>
                    <a:pt x="1959" y="12"/>
                  </a:lnTo>
                  <a:lnTo>
                    <a:pt x="1989" y="25"/>
                  </a:lnTo>
                  <a:lnTo>
                    <a:pt x="2014" y="44"/>
                  </a:lnTo>
                  <a:lnTo>
                    <a:pt x="2036" y="67"/>
                  </a:lnTo>
                  <a:lnTo>
                    <a:pt x="2055" y="94"/>
                  </a:lnTo>
                  <a:lnTo>
                    <a:pt x="2068" y="123"/>
                  </a:lnTo>
                  <a:lnTo>
                    <a:pt x="2076" y="155"/>
                  </a:lnTo>
                  <a:lnTo>
                    <a:pt x="2090" y="254"/>
                  </a:lnTo>
                  <a:lnTo>
                    <a:pt x="2104" y="354"/>
                  </a:lnTo>
                  <a:lnTo>
                    <a:pt x="2105" y="360"/>
                  </a:lnTo>
                  <a:lnTo>
                    <a:pt x="2107" y="364"/>
                  </a:lnTo>
                  <a:lnTo>
                    <a:pt x="2110" y="367"/>
                  </a:lnTo>
                  <a:lnTo>
                    <a:pt x="2113" y="370"/>
                  </a:lnTo>
                  <a:lnTo>
                    <a:pt x="2118" y="371"/>
                  </a:lnTo>
                  <a:lnTo>
                    <a:pt x="2202" y="398"/>
                  </a:lnTo>
                  <a:lnTo>
                    <a:pt x="2283" y="428"/>
                  </a:lnTo>
                  <a:lnTo>
                    <a:pt x="2363" y="464"/>
                  </a:lnTo>
                  <a:lnTo>
                    <a:pt x="2440" y="505"/>
                  </a:lnTo>
                  <a:lnTo>
                    <a:pt x="2448" y="507"/>
                  </a:lnTo>
                  <a:lnTo>
                    <a:pt x="2455" y="507"/>
                  </a:lnTo>
                  <a:lnTo>
                    <a:pt x="2462" y="503"/>
                  </a:lnTo>
                  <a:lnTo>
                    <a:pt x="2543" y="442"/>
                  </a:lnTo>
                  <a:lnTo>
                    <a:pt x="2623" y="382"/>
                  </a:lnTo>
                  <a:lnTo>
                    <a:pt x="2648" y="366"/>
                  </a:lnTo>
                  <a:lnTo>
                    <a:pt x="2674" y="355"/>
                  </a:lnTo>
                  <a:lnTo>
                    <a:pt x="2703" y="349"/>
                  </a:lnTo>
                  <a:lnTo>
                    <a:pt x="2730" y="347"/>
                  </a:lnTo>
                  <a:lnTo>
                    <a:pt x="2759" y="349"/>
                  </a:lnTo>
                  <a:lnTo>
                    <a:pt x="2787" y="355"/>
                  </a:lnTo>
                  <a:lnTo>
                    <a:pt x="2814" y="366"/>
                  </a:lnTo>
                  <a:lnTo>
                    <a:pt x="2838" y="381"/>
                  </a:lnTo>
                  <a:lnTo>
                    <a:pt x="2860" y="400"/>
                  </a:lnTo>
                  <a:lnTo>
                    <a:pt x="3080" y="620"/>
                  </a:lnTo>
                  <a:lnTo>
                    <a:pt x="3099" y="642"/>
                  </a:lnTo>
                  <a:lnTo>
                    <a:pt x="3114" y="666"/>
                  </a:lnTo>
                  <a:lnTo>
                    <a:pt x="3125" y="693"/>
                  </a:lnTo>
                  <a:lnTo>
                    <a:pt x="3131" y="721"/>
                  </a:lnTo>
                  <a:lnTo>
                    <a:pt x="3133" y="750"/>
                  </a:lnTo>
                  <a:lnTo>
                    <a:pt x="3131" y="777"/>
                  </a:lnTo>
                  <a:lnTo>
                    <a:pt x="3125" y="806"/>
                  </a:lnTo>
                  <a:lnTo>
                    <a:pt x="3114" y="832"/>
                  </a:lnTo>
                  <a:lnTo>
                    <a:pt x="3098" y="857"/>
                  </a:lnTo>
                  <a:lnTo>
                    <a:pt x="3038" y="937"/>
                  </a:lnTo>
                  <a:lnTo>
                    <a:pt x="2977" y="1018"/>
                  </a:lnTo>
                  <a:lnTo>
                    <a:pt x="2973" y="1025"/>
                  </a:lnTo>
                  <a:lnTo>
                    <a:pt x="2973" y="1032"/>
                  </a:lnTo>
                  <a:lnTo>
                    <a:pt x="2975" y="1040"/>
                  </a:lnTo>
                  <a:lnTo>
                    <a:pt x="3016" y="1117"/>
                  </a:lnTo>
                  <a:lnTo>
                    <a:pt x="3052" y="1197"/>
                  </a:lnTo>
                  <a:lnTo>
                    <a:pt x="3082" y="1278"/>
                  </a:lnTo>
                  <a:lnTo>
                    <a:pt x="3109" y="1362"/>
                  </a:lnTo>
                  <a:lnTo>
                    <a:pt x="3110" y="1367"/>
                  </a:lnTo>
                  <a:lnTo>
                    <a:pt x="3113" y="1370"/>
                  </a:lnTo>
                  <a:lnTo>
                    <a:pt x="3116" y="1373"/>
                  </a:lnTo>
                  <a:lnTo>
                    <a:pt x="3120" y="1375"/>
                  </a:lnTo>
                  <a:lnTo>
                    <a:pt x="3126" y="1376"/>
                  </a:lnTo>
                  <a:lnTo>
                    <a:pt x="3226" y="1390"/>
                  </a:lnTo>
                  <a:lnTo>
                    <a:pt x="3325" y="1404"/>
                  </a:lnTo>
                  <a:lnTo>
                    <a:pt x="3357" y="1412"/>
                  </a:lnTo>
                  <a:lnTo>
                    <a:pt x="3386" y="1425"/>
                  </a:lnTo>
                  <a:lnTo>
                    <a:pt x="3413" y="1444"/>
                  </a:lnTo>
                  <a:lnTo>
                    <a:pt x="3436" y="1466"/>
                  </a:lnTo>
                  <a:lnTo>
                    <a:pt x="3455" y="1491"/>
                  </a:lnTo>
                  <a:lnTo>
                    <a:pt x="3468" y="1521"/>
                  </a:lnTo>
                  <a:lnTo>
                    <a:pt x="3477" y="1551"/>
                  </a:lnTo>
                  <a:lnTo>
                    <a:pt x="3480" y="1584"/>
                  </a:lnTo>
                  <a:lnTo>
                    <a:pt x="3480" y="1896"/>
                  </a:lnTo>
                  <a:lnTo>
                    <a:pt x="3477" y="1929"/>
                  </a:lnTo>
                  <a:lnTo>
                    <a:pt x="3468" y="1959"/>
                  </a:lnTo>
                  <a:lnTo>
                    <a:pt x="3455" y="1989"/>
                  </a:lnTo>
                  <a:lnTo>
                    <a:pt x="3436" y="2014"/>
                  </a:lnTo>
                  <a:lnTo>
                    <a:pt x="3413" y="2036"/>
                  </a:lnTo>
                  <a:lnTo>
                    <a:pt x="3386" y="2055"/>
                  </a:lnTo>
                  <a:lnTo>
                    <a:pt x="3357" y="2068"/>
                  </a:lnTo>
                  <a:lnTo>
                    <a:pt x="3325" y="2076"/>
                  </a:lnTo>
                  <a:lnTo>
                    <a:pt x="3226" y="2090"/>
                  </a:lnTo>
                  <a:lnTo>
                    <a:pt x="3126" y="2104"/>
                  </a:lnTo>
                  <a:lnTo>
                    <a:pt x="3120" y="2105"/>
                  </a:lnTo>
                  <a:lnTo>
                    <a:pt x="3116" y="2107"/>
                  </a:lnTo>
                  <a:lnTo>
                    <a:pt x="3113" y="2110"/>
                  </a:lnTo>
                  <a:lnTo>
                    <a:pt x="3110" y="2113"/>
                  </a:lnTo>
                  <a:lnTo>
                    <a:pt x="3109" y="2118"/>
                  </a:lnTo>
                  <a:lnTo>
                    <a:pt x="3082" y="2202"/>
                  </a:lnTo>
                  <a:lnTo>
                    <a:pt x="3052" y="2283"/>
                  </a:lnTo>
                  <a:lnTo>
                    <a:pt x="3016" y="2363"/>
                  </a:lnTo>
                  <a:lnTo>
                    <a:pt x="2975" y="2440"/>
                  </a:lnTo>
                  <a:lnTo>
                    <a:pt x="2973" y="2448"/>
                  </a:lnTo>
                  <a:lnTo>
                    <a:pt x="2973" y="2455"/>
                  </a:lnTo>
                  <a:lnTo>
                    <a:pt x="2977" y="2462"/>
                  </a:lnTo>
                  <a:lnTo>
                    <a:pt x="3038" y="2543"/>
                  </a:lnTo>
                  <a:lnTo>
                    <a:pt x="3098" y="2623"/>
                  </a:lnTo>
                  <a:lnTo>
                    <a:pt x="3114" y="2648"/>
                  </a:lnTo>
                  <a:lnTo>
                    <a:pt x="3125" y="2674"/>
                  </a:lnTo>
                  <a:lnTo>
                    <a:pt x="3131" y="2703"/>
                  </a:lnTo>
                  <a:lnTo>
                    <a:pt x="3133" y="2730"/>
                  </a:lnTo>
                  <a:lnTo>
                    <a:pt x="3131" y="2759"/>
                  </a:lnTo>
                  <a:lnTo>
                    <a:pt x="3125" y="2786"/>
                  </a:lnTo>
                  <a:lnTo>
                    <a:pt x="3114" y="2814"/>
                  </a:lnTo>
                  <a:lnTo>
                    <a:pt x="3099" y="2838"/>
                  </a:lnTo>
                  <a:lnTo>
                    <a:pt x="3080" y="2860"/>
                  </a:lnTo>
                  <a:lnTo>
                    <a:pt x="2860" y="3080"/>
                  </a:lnTo>
                  <a:lnTo>
                    <a:pt x="2838" y="3099"/>
                  </a:lnTo>
                  <a:lnTo>
                    <a:pt x="2814" y="3114"/>
                  </a:lnTo>
                  <a:lnTo>
                    <a:pt x="2786" y="3125"/>
                  </a:lnTo>
                  <a:lnTo>
                    <a:pt x="2759" y="3131"/>
                  </a:lnTo>
                  <a:lnTo>
                    <a:pt x="2730" y="3133"/>
                  </a:lnTo>
                  <a:lnTo>
                    <a:pt x="2703" y="3131"/>
                  </a:lnTo>
                  <a:lnTo>
                    <a:pt x="2674" y="3125"/>
                  </a:lnTo>
                  <a:lnTo>
                    <a:pt x="2648" y="3114"/>
                  </a:lnTo>
                  <a:lnTo>
                    <a:pt x="2623" y="3098"/>
                  </a:lnTo>
                  <a:lnTo>
                    <a:pt x="2543" y="3038"/>
                  </a:lnTo>
                  <a:lnTo>
                    <a:pt x="2462" y="2977"/>
                  </a:lnTo>
                  <a:lnTo>
                    <a:pt x="2455" y="2973"/>
                  </a:lnTo>
                  <a:lnTo>
                    <a:pt x="2448" y="2973"/>
                  </a:lnTo>
                  <a:lnTo>
                    <a:pt x="2440" y="2975"/>
                  </a:lnTo>
                  <a:lnTo>
                    <a:pt x="2363" y="3016"/>
                  </a:lnTo>
                  <a:lnTo>
                    <a:pt x="2283" y="3052"/>
                  </a:lnTo>
                  <a:lnTo>
                    <a:pt x="2202" y="3082"/>
                  </a:lnTo>
                  <a:lnTo>
                    <a:pt x="2118" y="3109"/>
                  </a:lnTo>
                  <a:lnTo>
                    <a:pt x="2113" y="3110"/>
                  </a:lnTo>
                  <a:lnTo>
                    <a:pt x="2110" y="3113"/>
                  </a:lnTo>
                  <a:lnTo>
                    <a:pt x="2107" y="3116"/>
                  </a:lnTo>
                  <a:lnTo>
                    <a:pt x="2105" y="3120"/>
                  </a:lnTo>
                  <a:lnTo>
                    <a:pt x="2104" y="3126"/>
                  </a:lnTo>
                  <a:lnTo>
                    <a:pt x="2090" y="3226"/>
                  </a:lnTo>
                  <a:lnTo>
                    <a:pt x="2076" y="3325"/>
                  </a:lnTo>
                  <a:lnTo>
                    <a:pt x="2068" y="3357"/>
                  </a:lnTo>
                  <a:lnTo>
                    <a:pt x="2055" y="3386"/>
                  </a:lnTo>
                  <a:lnTo>
                    <a:pt x="2036" y="3413"/>
                  </a:lnTo>
                  <a:lnTo>
                    <a:pt x="2014" y="3436"/>
                  </a:lnTo>
                  <a:lnTo>
                    <a:pt x="1989" y="3455"/>
                  </a:lnTo>
                  <a:lnTo>
                    <a:pt x="1959" y="3468"/>
                  </a:lnTo>
                  <a:lnTo>
                    <a:pt x="1929" y="3477"/>
                  </a:lnTo>
                  <a:lnTo>
                    <a:pt x="1896" y="3480"/>
                  </a:lnTo>
                  <a:lnTo>
                    <a:pt x="1584" y="3480"/>
                  </a:lnTo>
                  <a:lnTo>
                    <a:pt x="1551" y="3477"/>
                  </a:lnTo>
                  <a:lnTo>
                    <a:pt x="1521" y="3468"/>
                  </a:lnTo>
                  <a:lnTo>
                    <a:pt x="1491" y="3455"/>
                  </a:lnTo>
                  <a:lnTo>
                    <a:pt x="1466" y="3436"/>
                  </a:lnTo>
                  <a:lnTo>
                    <a:pt x="1444" y="3413"/>
                  </a:lnTo>
                  <a:lnTo>
                    <a:pt x="1425" y="3386"/>
                  </a:lnTo>
                  <a:lnTo>
                    <a:pt x="1412" y="3357"/>
                  </a:lnTo>
                  <a:lnTo>
                    <a:pt x="1404" y="3325"/>
                  </a:lnTo>
                  <a:lnTo>
                    <a:pt x="1390" y="3226"/>
                  </a:lnTo>
                  <a:lnTo>
                    <a:pt x="1376" y="3126"/>
                  </a:lnTo>
                  <a:lnTo>
                    <a:pt x="1375" y="3120"/>
                  </a:lnTo>
                  <a:lnTo>
                    <a:pt x="1373" y="3116"/>
                  </a:lnTo>
                  <a:lnTo>
                    <a:pt x="1370" y="3113"/>
                  </a:lnTo>
                  <a:lnTo>
                    <a:pt x="1367" y="3110"/>
                  </a:lnTo>
                  <a:lnTo>
                    <a:pt x="1362" y="3109"/>
                  </a:lnTo>
                  <a:lnTo>
                    <a:pt x="1278" y="3082"/>
                  </a:lnTo>
                  <a:lnTo>
                    <a:pt x="1197" y="3052"/>
                  </a:lnTo>
                  <a:lnTo>
                    <a:pt x="1117" y="3016"/>
                  </a:lnTo>
                  <a:lnTo>
                    <a:pt x="1040" y="2975"/>
                  </a:lnTo>
                  <a:lnTo>
                    <a:pt x="1032" y="2973"/>
                  </a:lnTo>
                  <a:lnTo>
                    <a:pt x="1025" y="2973"/>
                  </a:lnTo>
                  <a:lnTo>
                    <a:pt x="1018" y="2977"/>
                  </a:lnTo>
                  <a:lnTo>
                    <a:pt x="937" y="3038"/>
                  </a:lnTo>
                  <a:lnTo>
                    <a:pt x="857" y="3098"/>
                  </a:lnTo>
                  <a:lnTo>
                    <a:pt x="832" y="3114"/>
                  </a:lnTo>
                  <a:lnTo>
                    <a:pt x="806" y="3125"/>
                  </a:lnTo>
                  <a:lnTo>
                    <a:pt x="777" y="3131"/>
                  </a:lnTo>
                  <a:lnTo>
                    <a:pt x="750" y="3134"/>
                  </a:lnTo>
                  <a:lnTo>
                    <a:pt x="721" y="3131"/>
                  </a:lnTo>
                  <a:lnTo>
                    <a:pt x="693" y="3125"/>
                  </a:lnTo>
                  <a:lnTo>
                    <a:pt x="666" y="3114"/>
                  </a:lnTo>
                  <a:lnTo>
                    <a:pt x="642" y="3099"/>
                  </a:lnTo>
                  <a:lnTo>
                    <a:pt x="620" y="3080"/>
                  </a:lnTo>
                  <a:lnTo>
                    <a:pt x="400" y="2860"/>
                  </a:lnTo>
                  <a:lnTo>
                    <a:pt x="381" y="2838"/>
                  </a:lnTo>
                  <a:lnTo>
                    <a:pt x="366" y="2814"/>
                  </a:lnTo>
                  <a:lnTo>
                    <a:pt x="355" y="2787"/>
                  </a:lnTo>
                  <a:lnTo>
                    <a:pt x="349" y="2759"/>
                  </a:lnTo>
                  <a:lnTo>
                    <a:pt x="346" y="2730"/>
                  </a:lnTo>
                  <a:lnTo>
                    <a:pt x="349" y="2703"/>
                  </a:lnTo>
                  <a:lnTo>
                    <a:pt x="355" y="2674"/>
                  </a:lnTo>
                  <a:lnTo>
                    <a:pt x="366" y="2648"/>
                  </a:lnTo>
                  <a:lnTo>
                    <a:pt x="382" y="2623"/>
                  </a:lnTo>
                  <a:lnTo>
                    <a:pt x="442" y="2543"/>
                  </a:lnTo>
                  <a:lnTo>
                    <a:pt x="503" y="2462"/>
                  </a:lnTo>
                  <a:lnTo>
                    <a:pt x="507" y="2455"/>
                  </a:lnTo>
                  <a:lnTo>
                    <a:pt x="507" y="2448"/>
                  </a:lnTo>
                  <a:lnTo>
                    <a:pt x="505" y="2440"/>
                  </a:lnTo>
                  <a:lnTo>
                    <a:pt x="464" y="2363"/>
                  </a:lnTo>
                  <a:lnTo>
                    <a:pt x="428" y="2283"/>
                  </a:lnTo>
                  <a:lnTo>
                    <a:pt x="398" y="2202"/>
                  </a:lnTo>
                  <a:lnTo>
                    <a:pt x="371" y="2118"/>
                  </a:lnTo>
                  <a:lnTo>
                    <a:pt x="370" y="2113"/>
                  </a:lnTo>
                  <a:lnTo>
                    <a:pt x="367" y="2110"/>
                  </a:lnTo>
                  <a:lnTo>
                    <a:pt x="364" y="2107"/>
                  </a:lnTo>
                  <a:lnTo>
                    <a:pt x="360" y="2105"/>
                  </a:lnTo>
                  <a:lnTo>
                    <a:pt x="354" y="2104"/>
                  </a:lnTo>
                  <a:lnTo>
                    <a:pt x="254" y="2090"/>
                  </a:lnTo>
                  <a:lnTo>
                    <a:pt x="155" y="2076"/>
                  </a:lnTo>
                  <a:lnTo>
                    <a:pt x="123" y="2068"/>
                  </a:lnTo>
                  <a:lnTo>
                    <a:pt x="94" y="2055"/>
                  </a:lnTo>
                  <a:lnTo>
                    <a:pt x="67" y="2036"/>
                  </a:lnTo>
                  <a:lnTo>
                    <a:pt x="44" y="2014"/>
                  </a:lnTo>
                  <a:lnTo>
                    <a:pt x="25" y="1989"/>
                  </a:lnTo>
                  <a:lnTo>
                    <a:pt x="12" y="1959"/>
                  </a:lnTo>
                  <a:lnTo>
                    <a:pt x="3" y="1929"/>
                  </a:lnTo>
                  <a:lnTo>
                    <a:pt x="0" y="1896"/>
                  </a:lnTo>
                  <a:lnTo>
                    <a:pt x="0" y="1584"/>
                  </a:lnTo>
                  <a:lnTo>
                    <a:pt x="3" y="1551"/>
                  </a:lnTo>
                  <a:lnTo>
                    <a:pt x="12" y="1521"/>
                  </a:lnTo>
                  <a:lnTo>
                    <a:pt x="25" y="1491"/>
                  </a:lnTo>
                  <a:lnTo>
                    <a:pt x="44" y="1466"/>
                  </a:lnTo>
                  <a:lnTo>
                    <a:pt x="67" y="1444"/>
                  </a:lnTo>
                  <a:lnTo>
                    <a:pt x="94" y="1425"/>
                  </a:lnTo>
                  <a:lnTo>
                    <a:pt x="123" y="1412"/>
                  </a:lnTo>
                  <a:lnTo>
                    <a:pt x="155" y="1404"/>
                  </a:lnTo>
                  <a:lnTo>
                    <a:pt x="254" y="1390"/>
                  </a:lnTo>
                  <a:lnTo>
                    <a:pt x="354" y="1376"/>
                  </a:lnTo>
                  <a:lnTo>
                    <a:pt x="360" y="1375"/>
                  </a:lnTo>
                  <a:lnTo>
                    <a:pt x="364" y="1373"/>
                  </a:lnTo>
                  <a:lnTo>
                    <a:pt x="367" y="1370"/>
                  </a:lnTo>
                  <a:lnTo>
                    <a:pt x="370" y="1367"/>
                  </a:lnTo>
                  <a:lnTo>
                    <a:pt x="371" y="1362"/>
                  </a:lnTo>
                  <a:lnTo>
                    <a:pt x="398" y="1278"/>
                  </a:lnTo>
                  <a:lnTo>
                    <a:pt x="428" y="1197"/>
                  </a:lnTo>
                  <a:lnTo>
                    <a:pt x="464" y="1117"/>
                  </a:lnTo>
                  <a:lnTo>
                    <a:pt x="505" y="1040"/>
                  </a:lnTo>
                  <a:lnTo>
                    <a:pt x="507" y="1032"/>
                  </a:lnTo>
                  <a:lnTo>
                    <a:pt x="507" y="1025"/>
                  </a:lnTo>
                  <a:lnTo>
                    <a:pt x="503" y="1018"/>
                  </a:lnTo>
                  <a:lnTo>
                    <a:pt x="442" y="937"/>
                  </a:lnTo>
                  <a:lnTo>
                    <a:pt x="382" y="857"/>
                  </a:lnTo>
                  <a:lnTo>
                    <a:pt x="366" y="832"/>
                  </a:lnTo>
                  <a:lnTo>
                    <a:pt x="355" y="806"/>
                  </a:lnTo>
                  <a:lnTo>
                    <a:pt x="349" y="777"/>
                  </a:lnTo>
                  <a:lnTo>
                    <a:pt x="346" y="750"/>
                  </a:lnTo>
                  <a:lnTo>
                    <a:pt x="349" y="721"/>
                  </a:lnTo>
                  <a:lnTo>
                    <a:pt x="355" y="694"/>
                  </a:lnTo>
                  <a:lnTo>
                    <a:pt x="366" y="666"/>
                  </a:lnTo>
                  <a:lnTo>
                    <a:pt x="381" y="642"/>
                  </a:lnTo>
                  <a:lnTo>
                    <a:pt x="400" y="620"/>
                  </a:lnTo>
                  <a:lnTo>
                    <a:pt x="620" y="400"/>
                  </a:lnTo>
                  <a:lnTo>
                    <a:pt x="642" y="381"/>
                  </a:lnTo>
                  <a:lnTo>
                    <a:pt x="666" y="366"/>
                  </a:lnTo>
                  <a:lnTo>
                    <a:pt x="693" y="355"/>
                  </a:lnTo>
                  <a:lnTo>
                    <a:pt x="721" y="349"/>
                  </a:lnTo>
                  <a:lnTo>
                    <a:pt x="750" y="347"/>
                  </a:lnTo>
                  <a:lnTo>
                    <a:pt x="777" y="349"/>
                  </a:lnTo>
                  <a:lnTo>
                    <a:pt x="806" y="355"/>
                  </a:lnTo>
                  <a:lnTo>
                    <a:pt x="832" y="366"/>
                  </a:lnTo>
                  <a:lnTo>
                    <a:pt x="857" y="382"/>
                  </a:lnTo>
                  <a:lnTo>
                    <a:pt x="937" y="442"/>
                  </a:lnTo>
                  <a:lnTo>
                    <a:pt x="1018" y="503"/>
                  </a:lnTo>
                  <a:lnTo>
                    <a:pt x="1025" y="507"/>
                  </a:lnTo>
                  <a:lnTo>
                    <a:pt x="1032" y="507"/>
                  </a:lnTo>
                  <a:lnTo>
                    <a:pt x="1040" y="505"/>
                  </a:lnTo>
                  <a:lnTo>
                    <a:pt x="1117" y="464"/>
                  </a:lnTo>
                  <a:lnTo>
                    <a:pt x="1197" y="428"/>
                  </a:lnTo>
                  <a:lnTo>
                    <a:pt x="1278" y="398"/>
                  </a:lnTo>
                  <a:lnTo>
                    <a:pt x="1362" y="371"/>
                  </a:lnTo>
                  <a:lnTo>
                    <a:pt x="1367" y="370"/>
                  </a:lnTo>
                  <a:lnTo>
                    <a:pt x="1370" y="367"/>
                  </a:lnTo>
                  <a:lnTo>
                    <a:pt x="1373" y="364"/>
                  </a:lnTo>
                  <a:lnTo>
                    <a:pt x="1375" y="360"/>
                  </a:lnTo>
                  <a:lnTo>
                    <a:pt x="1376" y="354"/>
                  </a:lnTo>
                  <a:lnTo>
                    <a:pt x="1390" y="254"/>
                  </a:lnTo>
                  <a:lnTo>
                    <a:pt x="1404" y="155"/>
                  </a:lnTo>
                  <a:lnTo>
                    <a:pt x="1412" y="123"/>
                  </a:lnTo>
                  <a:lnTo>
                    <a:pt x="1425" y="94"/>
                  </a:lnTo>
                  <a:lnTo>
                    <a:pt x="1444" y="67"/>
                  </a:lnTo>
                  <a:lnTo>
                    <a:pt x="1466" y="44"/>
                  </a:lnTo>
                  <a:lnTo>
                    <a:pt x="1491" y="25"/>
                  </a:lnTo>
                  <a:lnTo>
                    <a:pt x="1521" y="12"/>
                  </a:lnTo>
                  <a:lnTo>
                    <a:pt x="1551" y="3"/>
                  </a:lnTo>
                  <a:lnTo>
                    <a:pt x="1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Freeform 33"/>
            <p:cNvSpPr>
              <a:spLocks noEditPoints="1"/>
            </p:cNvSpPr>
            <p:nvPr/>
          </p:nvSpPr>
          <p:spPr>
            <a:xfrm>
              <a:off x="-847725" y="2957513"/>
              <a:ext cx="600075" cy="600075"/>
            </a:xfrm>
            <a:custGeom>
              <a:avLst/>
              <a:gdLst>
                <a:gd name="T0" fmla="*/ 636 w 1510"/>
                <a:gd name="T1" fmla="*/ 174 h 1510"/>
                <a:gd name="T2" fmla="*/ 472 w 1510"/>
                <a:gd name="T3" fmla="*/ 234 h 1510"/>
                <a:gd name="T4" fmla="*/ 336 w 1510"/>
                <a:gd name="T5" fmla="*/ 336 h 1510"/>
                <a:gd name="T6" fmla="*/ 234 w 1510"/>
                <a:gd name="T7" fmla="*/ 472 h 1510"/>
                <a:gd name="T8" fmla="*/ 174 w 1510"/>
                <a:gd name="T9" fmla="*/ 636 h 1510"/>
                <a:gd name="T10" fmla="*/ 166 w 1510"/>
                <a:gd name="T11" fmla="*/ 815 h 1510"/>
                <a:gd name="T12" fmla="*/ 209 w 1510"/>
                <a:gd name="T13" fmla="*/ 986 h 1510"/>
                <a:gd name="T14" fmla="*/ 297 w 1510"/>
                <a:gd name="T15" fmla="*/ 1131 h 1510"/>
                <a:gd name="T16" fmla="*/ 424 w 1510"/>
                <a:gd name="T17" fmla="*/ 1246 h 1510"/>
                <a:gd name="T18" fmla="*/ 579 w 1510"/>
                <a:gd name="T19" fmla="*/ 1321 h 1510"/>
                <a:gd name="T20" fmla="*/ 755 w 1510"/>
                <a:gd name="T21" fmla="*/ 1348 h 1510"/>
                <a:gd name="T22" fmla="*/ 931 w 1510"/>
                <a:gd name="T23" fmla="*/ 1321 h 1510"/>
                <a:gd name="T24" fmla="*/ 1086 w 1510"/>
                <a:gd name="T25" fmla="*/ 1246 h 1510"/>
                <a:gd name="T26" fmla="*/ 1213 w 1510"/>
                <a:gd name="T27" fmla="*/ 1131 h 1510"/>
                <a:gd name="T28" fmla="*/ 1301 w 1510"/>
                <a:gd name="T29" fmla="*/ 986 h 1510"/>
                <a:gd name="T30" fmla="*/ 1344 w 1510"/>
                <a:gd name="T31" fmla="*/ 815 h 1510"/>
                <a:gd name="T32" fmla="*/ 1336 w 1510"/>
                <a:gd name="T33" fmla="*/ 636 h 1510"/>
                <a:gd name="T34" fmla="*/ 1276 w 1510"/>
                <a:gd name="T35" fmla="*/ 472 h 1510"/>
                <a:gd name="T36" fmla="*/ 1174 w 1510"/>
                <a:gd name="T37" fmla="*/ 336 h 1510"/>
                <a:gd name="T38" fmla="*/ 1038 w 1510"/>
                <a:gd name="T39" fmla="*/ 234 h 1510"/>
                <a:gd name="T40" fmla="*/ 874 w 1510"/>
                <a:gd name="T41" fmla="*/ 174 h 1510"/>
                <a:gd name="T42" fmla="*/ 755 w 1510"/>
                <a:gd name="T43" fmla="*/ 0 h 1510"/>
                <a:gd name="T44" fmla="*/ 955 w 1510"/>
                <a:gd name="T45" fmla="*/ 26 h 1510"/>
                <a:gd name="T46" fmla="*/ 1136 w 1510"/>
                <a:gd name="T47" fmla="*/ 103 h 1510"/>
                <a:gd name="T48" fmla="*/ 1289 w 1510"/>
                <a:gd name="T49" fmla="*/ 221 h 1510"/>
                <a:gd name="T50" fmla="*/ 1407 w 1510"/>
                <a:gd name="T51" fmla="*/ 374 h 1510"/>
                <a:gd name="T52" fmla="*/ 1484 w 1510"/>
                <a:gd name="T53" fmla="*/ 555 h 1510"/>
                <a:gd name="T54" fmla="*/ 1510 w 1510"/>
                <a:gd name="T55" fmla="*/ 755 h 1510"/>
                <a:gd name="T56" fmla="*/ 1484 w 1510"/>
                <a:gd name="T57" fmla="*/ 955 h 1510"/>
                <a:gd name="T58" fmla="*/ 1407 w 1510"/>
                <a:gd name="T59" fmla="*/ 1136 h 1510"/>
                <a:gd name="T60" fmla="*/ 1289 w 1510"/>
                <a:gd name="T61" fmla="*/ 1289 h 1510"/>
                <a:gd name="T62" fmla="*/ 1136 w 1510"/>
                <a:gd name="T63" fmla="*/ 1407 h 1510"/>
                <a:gd name="T64" fmla="*/ 955 w 1510"/>
                <a:gd name="T65" fmla="*/ 1484 h 1510"/>
                <a:gd name="T66" fmla="*/ 755 w 1510"/>
                <a:gd name="T67" fmla="*/ 1510 h 1510"/>
                <a:gd name="T68" fmla="*/ 555 w 1510"/>
                <a:gd name="T69" fmla="*/ 1484 h 1510"/>
                <a:gd name="T70" fmla="*/ 374 w 1510"/>
                <a:gd name="T71" fmla="*/ 1407 h 1510"/>
                <a:gd name="T72" fmla="*/ 221 w 1510"/>
                <a:gd name="T73" fmla="*/ 1289 h 1510"/>
                <a:gd name="T74" fmla="*/ 103 w 1510"/>
                <a:gd name="T75" fmla="*/ 1136 h 1510"/>
                <a:gd name="T76" fmla="*/ 26 w 1510"/>
                <a:gd name="T77" fmla="*/ 955 h 1510"/>
                <a:gd name="T78" fmla="*/ 0 w 1510"/>
                <a:gd name="T79" fmla="*/ 755 h 1510"/>
                <a:gd name="T80" fmla="*/ 26 w 1510"/>
                <a:gd name="T81" fmla="*/ 555 h 1510"/>
                <a:gd name="T82" fmla="*/ 103 w 1510"/>
                <a:gd name="T83" fmla="*/ 374 h 1510"/>
                <a:gd name="T84" fmla="*/ 221 w 1510"/>
                <a:gd name="T85" fmla="*/ 221 h 1510"/>
                <a:gd name="T86" fmla="*/ 374 w 1510"/>
                <a:gd name="T87" fmla="*/ 103 h 1510"/>
                <a:gd name="T88" fmla="*/ 555 w 1510"/>
                <a:gd name="T89" fmla="*/ 26 h 1510"/>
                <a:gd name="T90" fmla="*/ 755 w 1510"/>
                <a:gd name="T91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0" h="1510">
                  <a:moveTo>
                    <a:pt x="755" y="162"/>
                  </a:moveTo>
                  <a:lnTo>
                    <a:pt x="695" y="166"/>
                  </a:lnTo>
                  <a:lnTo>
                    <a:pt x="636" y="174"/>
                  </a:lnTo>
                  <a:lnTo>
                    <a:pt x="579" y="189"/>
                  </a:lnTo>
                  <a:lnTo>
                    <a:pt x="524" y="209"/>
                  </a:lnTo>
                  <a:lnTo>
                    <a:pt x="472" y="234"/>
                  </a:lnTo>
                  <a:lnTo>
                    <a:pt x="424" y="264"/>
                  </a:lnTo>
                  <a:lnTo>
                    <a:pt x="379" y="297"/>
                  </a:lnTo>
                  <a:lnTo>
                    <a:pt x="336" y="336"/>
                  </a:lnTo>
                  <a:lnTo>
                    <a:pt x="297" y="379"/>
                  </a:lnTo>
                  <a:lnTo>
                    <a:pt x="264" y="424"/>
                  </a:lnTo>
                  <a:lnTo>
                    <a:pt x="234" y="472"/>
                  </a:lnTo>
                  <a:lnTo>
                    <a:pt x="209" y="524"/>
                  </a:lnTo>
                  <a:lnTo>
                    <a:pt x="189" y="579"/>
                  </a:lnTo>
                  <a:lnTo>
                    <a:pt x="174" y="636"/>
                  </a:lnTo>
                  <a:lnTo>
                    <a:pt x="166" y="695"/>
                  </a:lnTo>
                  <a:lnTo>
                    <a:pt x="162" y="755"/>
                  </a:lnTo>
                  <a:lnTo>
                    <a:pt x="166" y="815"/>
                  </a:lnTo>
                  <a:lnTo>
                    <a:pt x="174" y="874"/>
                  </a:lnTo>
                  <a:lnTo>
                    <a:pt x="189" y="931"/>
                  </a:lnTo>
                  <a:lnTo>
                    <a:pt x="209" y="986"/>
                  </a:lnTo>
                  <a:lnTo>
                    <a:pt x="234" y="1038"/>
                  </a:lnTo>
                  <a:lnTo>
                    <a:pt x="264" y="1086"/>
                  </a:lnTo>
                  <a:lnTo>
                    <a:pt x="297" y="1131"/>
                  </a:lnTo>
                  <a:lnTo>
                    <a:pt x="336" y="1174"/>
                  </a:lnTo>
                  <a:lnTo>
                    <a:pt x="379" y="1213"/>
                  </a:lnTo>
                  <a:lnTo>
                    <a:pt x="424" y="1246"/>
                  </a:lnTo>
                  <a:lnTo>
                    <a:pt x="472" y="1276"/>
                  </a:lnTo>
                  <a:lnTo>
                    <a:pt x="524" y="1301"/>
                  </a:lnTo>
                  <a:lnTo>
                    <a:pt x="579" y="1321"/>
                  </a:lnTo>
                  <a:lnTo>
                    <a:pt x="636" y="1336"/>
                  </a:lnTo>
                  <a:lnTo>
                    <a:pt x="695" y="1344"/>
                  </a:lnTo>
                  <a:lnTo>
                    <a:pt x="755" y="1348"/>
                  </a:lnTo>
                  <a:lnTo>
                    <a:pt x="815" y="1344"/>
                  </a:lnTo>
                  <a:lnTo>
                    <a:pt x="874" y="1336"/>
                  </a:lnTo>
                  <a:lnTo>
                    <a:pt x="931" y="1321"/>
                  </a:lnTo>
                  <a:lnTo>
                    <a:pt x="986" y="1301"/>
                  </a:lnTo>
                  <a:lnTo>
                    <a:pt x="1038" y="1276"/>
                  </a:lnTo>
                  <a:lnTo>
                    <a:pt x="1086" y="1246"/>
                  </a:lnTo>
                  <a:lnTo>
                    <a:pt x="1131" y="1213"/>
                  </a:lnTo>
                  <a:lnTo>
                    <a:pt x="1174" y="1174"/>
                  </a:lnTo>
                  <a:lnTo>
                    <a:pt x="1213" y="1131"/>
                  </a:lnTo>
                  <a:lnTo>
                    <a:pt x="1246" y="1086"/>
                  </a:lnTo>
                  <a:lnTo>
                    <a:pt x="1276" y="1038"/>
                  </a:lnTo>
                  <a:lnTo>
                    <a:pt x="1301" y="986"/>
                  </a:lnTo>
                  <a:lnTo>
                    <a:pt x="1321" y="931"/>
                  </a:lnTo>
                  <a:lnTo>
                    <a:pt x="1336" y="874"/>
                  </a:lnTo>
                  <a:lnTo>
                    <a:pt x="1344" y="815"/>
                  </a:lnTo>
                  <a:lnTo>
                    <a:pt x="1348" y="755"/>
                  </a:lnTo>
                  <a:lnTo>
                    <a:pt x="1344" y="695"/>
                  </a:lnTo>
                  <a:lnTo>
                    <a:pt x="1336" y="636"/>
                  </a:lnTo>
                  <a:lnTo>
                    <a:pt x="1321" y="579"/>
                  </a:lnTo>
                  <a:lnTo>
                    <a:pt x="1301" y="524"/>
                  </a:lnTo>
                  <a:lnTo>
                    <a:pt x="1276" y="472"/>
                  </a:lnTo>
                  <a:lnTo>
                    <a:pt x="1246" y="424"/>
                  </a:lnTo>
                  <a:lnTo>
                    <a:pt x="1213" y="379"/>
                  </a:lnTo>
                  <a:lnTo>
                    <a:pt x="1174" y="336"/>
                  </a:lnTo>
                  <a:lnTo>
                    <a:pt x="1131" y="297"/>
                  </a:lnTo>
                  <a:lnTo>
                    <a:pt x="1086" y="264"/>
                  </a:lnTo>
                  <a:lnTo>
                    <a:pt x="1038" y="234"/>
                  </a:lnTo>
                  <a:lnTo>
                    <a:pt x="986" y="209"/>
                  </a:lnTo>
                  <a:lnTo>
                    <a:pt x="931" y="189"/>
                  </a:lnTo>
                  <a:lnTo>
                    <a:pt x="874" y="174"/>
                  </a:lnTo>
                  <a:lnTo>
                    <a:pt x="815" y="166"/>
                  </a:lnTo>
                  <a:lnTo>
                    <a:pt x="755" y="162"/>
                  </a:lnTo>
                  <a:close/>
                  <a:moveTo>
                    <a:pt x="755" y="0"/>
                  </a:moveTo>
                  <a:lnTo>
                    <a:pt x="824" y="3"/>
                  </a:lnTo>
                  <a:lnTo>
                    <a:pt x="891" y="12"/>
                  </a:lnTo>
                  <a:lnTo>
                    <a:pt x="955" y="26"/>
                  </a:lnTo>
                  <a:lnTo>
                    <a:pt x="1019" y="47"/>
                  </a:lnTo>
                  <a:lnTo>
                    <a:pt x="1079" y="73"/>
                  </a:lnTo>
                  <a:lnTo>
                    <a:pt x="1136" y="103"/>
                  </a:lnTo>
                  <a:lnTo>
                    <a:pt x="1191" y="138"/>
                  </a:lnTo>
                  <a:lnTo>
                    <a:pt x="1241" y="177"/>
                  </a:lnTo>
                  <a:lnTo>
                    <a:pt x="1289" y="221"/>
                  </a:lnTo>
                  <a:lnTo>
                    <a:pt x="1333" y="269"/>
                  </a:lnTo>
                  <a:lnTo>
                    <a:pt x="1372" y="319"/>
                  </a:lnTo>
                  <a:lnTo>
                    <a:pt x="1407" y="374"/>
                  </a:lnTo>
                  <a:lnTo>
                    <a:pt x="1437" y="431"/>
                  </a:lnTo>
                  <a:lnTo>
                    <a:pt x="1463" y="491"/>
                  </a:lnTo>
                  <a:lnTo>
                    <a:pt x="1484" y="555"/>
                  </a:lnTo>
                  <a:lnTo>
                    <a:pt x="1498" y="619"/>
                  </a:lnTo>
                  <a:lnTo>
                    <a:pt x="1507" y="686"/>
                  </a:lnTo>
                  <a:lnTo>
                    <a:pt x="1510" y="755"/>
                  </a:lnTo>
                  <a:lnTo>
                    <a:pt x="1507" y="824"/>
                  </a:lnTo>
                  <a:lnTo>
                    <a:pt x="1498" y="891"/>
                  </a:lnTo>
                  <a:lnTo>
                    <a:pt x="1484" y="955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7" y="1136"/>
                  </a:lnTo>
                  <a:lnTo>
                    <a:pt x="1372" y="1191"/>
                  </a:lnTo>
                  <a:lnTo>
                    <a:pt x="1333" y="1241"/>
                  </a:lnTo>
                  <a:lnTo>
                    <a:pt x="1289" y="1289"/>
                  </a:lnTo>
                  <a:lnTo>
                    <a:pt x="1241" y="1333"/>
                  </a:lnTo>
                  <a:lnTo>
                    <a:pt x="1191" y="1372"/>
                  </a:lnTo>
                  <a:lnTo>
                    <a:pt x="1136" y="1407"/>
                  </a:lnTo>
                  <a:lnTo>
                    <a:pt x="1079" y="1437"/>
                  </a:lnTo>
                  <a:lnTo>
                    <a:pt x="1019" y="1463"/>
                  </a:lnTo>
                  <a:lnTo>
                    <a:pt x="955" y="1484"/>
                  </a:lnTo>
                  <a:lnTo>
                    <a:pt x="891" y="1498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6" y="1507"/>
                  </a:lnTo>
                  <a:lnTo>
                    <a:pt x="619" y="1498"/>
                  </a:lnTo>
                  <a:lnTo>
                    <a:pt x="555" y="1484"/>
                  </a:lnTo>
                  <a:lnTo>
                    <a:pt x="491" y="1463"/>
                  </a:lnTo>
                  <a:lnTo>
                    <a:pt x="431" y="1437"/>
                  </a:lnTo>
                  <a:lnTo>
                    <a:pt x="374" y="1407"/>
                  </a:lnTo>
                  <a:lnTo>
                    <a:pt x="319" y="1372"/>
                  </a:lnTo>
                  <a:lnTo>
                    <a:pt x="269" y="1333"/>
                  </a:lnTo>
                  <a:lnTo>
                    <a:pt x="221" y="1289"/>
                  </a:lnTo>
                  <a:lnTo>
                    <a:pt x="177" y="1241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6" y="955"/>
                  </a:lnTo>
                  <a:lnTo>
                    <a:pt x="12" y="891"/>
                  </a:lnTo>
                  <a:lnTo>
                    <a:pt x="3" y="824"/>
                  </a:lnTo>
                  <a:lnTo>
                    <a:pt x="0" y="755"/>
                  </a:lnTo>
                  <a:lnTo>
                    <a:pt x="3" y="686"/>
                  </a:lnTo>
                  <a:lnTo>
                    <a:pt x="12" y="619"/>
                  </a:lnTo>
                  <a:lnTo>
                    <a:pt x="26" y="555"/>
                  </a:lnTo>
                  <a:lnTo>
                    <a:pt x="47" y="491"/>
                  </a:lnTo>
                  <a:lnTo>
                    <a:pt x="73" y="431"/>
                  </a:lnTo>
                  <a:lnTo>
                    <a:pt x="103" y="374"/>
                  </a:lnTo>
                  <a:lnTo>
                    <a:pt x="138" y="319"/>
                  </a:lnTo>
                  <a:lnTo>
                    <a:pt x="177" y="269"/>
                  </a:lnTo>
                  <a:lnTo>
                    <a:pt x="221" y="221"/>
                  </a:lnTo>
                  <a:lnTo>
                    <a:pt x="269" y="177"/>
                  </a:lnTo>
                  <a:lnTo>
                    <a:pt x="319" y="138"/>
                  </a:lnTo>
                  <a:lnTo>
                    <a:pt x="374" y="103"/>
                  </a:lnTo>
                  <a:lnTo>
                    <a:pt x="431" y="73"/>
                  </a:lnTo>
                  <a:lnTo>
                    <a:pt x="491" y="47"/>
                  </a:lnTo>
                  <a:lnTo>
                    <a:pt x="555" y="26"/>
                  </a:lnTo>
                  <a:lnTo>
                    <a:pt x="619" y="12"/>
                  </a:lnTo>
                  <a:lnTo>
                    <a:pt x="686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986367" y="3199183"/>
            <a:ext cx="512186" cy="383838"/>
            <a:chOff x="4932363" y="1844675"/>
            <a:chExt cx="2705100" cy="2027238"/>
          </a:xfrm>
          <a:solidFill>
            <a:schemeClr val="bg1"/>
          </a:solidFill>
        </p:grpSpPr>
        <p:sp>
          <p:nvSpPr>
            <p:cNvPr id="56" name="Freeform 55"/>
            <p:cNvSpPr>
              <a:spLocks noEditPoints="1"/>
            </p:cNvSpPr>
            <p:nvPr/>
          </p:nvSpPr>
          <p:spPr>
            <a:xfrm>
              <a:off x="4932363" y="1844675"/>
              <a:ext cx="2217737" cy="2027238"/>
            </a:xfrm>
            <a:custGeom>
              <a:avLst/>
              <a:gdLst>
                <a:gd name="T0" fmla="*/ 2556 w 2793"/>
                <a:gd name="T1" fmla="*/ 1224 h 2555"/>
                <a:gd name="T2" fmla="*/ 2621 w 2793"/>
                <a:gd name="T3" fmla="*/ 1105 h 2555"/>
                <a:gd name="T4" fmla="*/ 2598 w 2793"/>
                <a:gd name="T5" fmla="*/ 969 h 2555"/>
                <a:gd name="T6" fmla="*/ 2499 w 2793"/>
                <a:gd name="T7" fmla="*/ 878 h 2555"/>
                <a:gd name="T8" fmla="*/ 364 w 2793"/>
                <a:gd name="T9" fmla="*/ 687 h 2555"/>
                <a:gd name="T10" fmla="*/ 237 w 2793"/>
                <a:gd name="T11" fmla="*/ 785 h 2555"/>
                <a:gd name="T12" fmla="*/ 174 w 2793"/>
                <a:gd name="T13" fmla="*/ 936 h 2555"/>
                <a:gd name="T14" fmla="*/ 182 w 2793"/>
                <a:gd name="T15" fmla="*/ 1243 h 2555"/>
                <a:gd name="T16" fmla="*/ 264 w 2793"/>
                <a:gd name="T17" fmla="*/ 1383 h 2555"/>
                <a:gd name="T18" fmla="*/ 403 w 2793"/>
                <a:gd name="T19" fmla="*/ 1464 h 2555"/>
                <a:gd name="T20" fmla="*/ 785 w 2793"/>
                <a:gd name="T21" fmla="*/ 662 h 2555"/>
                <a:gd name="T22" fmla="*/ 2164 w 2793"/>
                <a:gd name="T23" fmla="*/ 346 h 2555"/>
                <a:gd name="T24" fmla="*/ 1871 w 2793"/>
                <a:gd name="T25" fmla="*/ 497 h 2555"/>
                <a:gd name="T26" fmla="*/ 1624 w 2793"/>
                <a:gd name="T27" fmla="*/ 591 h 2555"/>
                <a:gd name="T28" fmla="*/ 1416 w 2793"/>
                <a:gd name="T29" fmla="*/ 641 h 2555"/>
                <a:gd name="T30" fmla="*/ 1241 w 2793"/>
                <a:gd name="T31" fmla="*/ 660 h 2555"/>
                <a:gd name="T32" fmla="*/ 955 w 2793"/>
                <a:gd name="T33" fmla="*/ 1476 h 2555"/>
                <a:gd name="T34" fmla="*/ 1433 w 2793"/>
                <a:gd name="T35" fmla="*/ 1491 h 2555"/>
                <a:gd name="T36" fmla="*/ 1739 w 2793"/>
                <a:gd name="T37" fmla="*/ 1550 h 2555"/>
                <a:gd name="T38" fmla="*/ 1989 w 2793"/>
                <a:gd name="T39" fmla="*/ 1640 h 2555"/>
                <a:gd name="T40" fmla="*/ 2184 w 2793"/>
                <a:gd name="T41" fmla="*/ 1744 h 2555"/>
                <a:gd name="T42" fmla="*/ 2328 w 2793"/>
                <a:gd name="T43" fmla="*/ 1848 h 2555"/>
                <a:gd name="T44" fmla="*/ 2453 w 2793"/>
                <a:gd name="T45" fmla="*/ 9 h 2555"/>
                <a:gd name="T46" fmla="*/ 2497 w 2793"/>
                <a:gd name="T47" fmla="*/ 66 h 2555"/>
                <a:gd name="T48" fmla="*/ 2586 w 2793"/>
                <a:gd name="T49" fmla="*/ 730 h 2555"/>
                <a:gd name="T50" fmla="*/ 2724 w 2793"/>
                <a:gd name="T51" fmla="*/ 849 h 2555"/>
                <a:gd name="T52" fmla="*/ 2791 w 2793"/>
                <a:gd name="T53" fmla="*/ 1021 h 2555"/>
                <a:gd name="T54" fmla="*/ 2767 w 2793"/>
                <a:gd name="T55" fmla="*/ 1209 h 2555"/>
                <a:gd name="T56" fmla="*/ 2662 w 2793"/>
                <a:gd name="T57" fmla="*/ 1357 h 2555"/>
                <a:gd name="T58" fmla="*/ 2499 w 2793"/>
                <a:gd name="T59" fmla="*/ 1441 h 2555"/>
                <a:gd name="T60" fmla="*/ 2476 w 2793"/>
                <a:gd name="T61" fmla="*/ 2112 h 2555"/>
                <a:gd name="T62" fmla="*/ 2414 w 2793"/>
                <a:gd name="T63" fmla="*/ 2139 h 2555"/>
                <a:gd name="T64" fmla="*/ 2346 w 2793"/>
                <a:gd name="T65" fmla="*/ 2103 h 2555"/>
                <a:gd name="T66" fmla="*/ 2315 w 2793"/>
                <a:gd name="T67" fmla="*/ 2068 h 2555"/>
                <a:gd name="T68" fmla="*/ 2234 w 2793"/>
                <a:gd name="T69" fmla="*/ 1992 h 2555"/>
                <a:gd name="T70" fmla="*/ 2102 w 2793"/>
                <a:gd name="T71" fmla="*/ 1893 h 2555"/>
                <a:gd name="T72" fmla="*/ 1912 w 2793"/>
                <a:gd name="T73" fmla="*/ 1792 h 2555"/>
                <a:gd name="T74" fmla="*/ 1662 w 2793"/>
                <a:gd name="T75" fmla="*/ 1706 h 2555"/>
                <a:gd name="T76" fmla="*/ 1347 w 2793"/>
                <a:gd name="T77" fmla="*/ 1653 h 2555"/>
                <a:gd name="T78" fmla="*/ 1325 w 2793"/>
                <a:gd name="T79" fmla="*/ 2437 h 2555"/>
                <a:gd name="T80" fmla="*/ 1320 w 2793"/>
                <a:gd name="T81" fmla="*/ 2511 h 2555"/>
                <a:gd name="T82" fmla="*/ 1262 w 2793"/>
                <a:gd name="T83" fmla="*/ 2554 h 2555"/>
                <a:gd name="T84" fmla="*/ 1190 w 2793"/>
                <a:gd name="T85" fmla="*/ 2535 h 2555"/>
                <a:gd name="T86" fmla="*/ 487 w 2793"/>
                <a:gd name="T87" fmla="*/ 1646 h 2555"/>
                <a:gd name="T88" fmla="*/ 273 w 2793"/>
                <a:gd name="T89" fmla="*/ 1596 h 2555"/>
                <a:gd name="T90" fmla="*/ 107 w 2793"/>
                <a:gd name="T91" fmla="*/ 1463 h 2555"/>
                <a:gd name="T92" fmla="*/ 12 w 2793"/>
                <a:gd name="T93" fmla="*/ 1271 h 2555"/>
                <a:gd name="T94" fmla="*/ 3 w 2793"/>
                <a:gd name="T95" fmla="*/ 922 h 2555"/>
                <a:gd name="T96" fmla="*/ 75 w 2793"/>
                <a:gd name="T97" fmla="*/ 718 h 2555"/>
                <a:gd name="T98" fmla="*/ 226 w 2793"/>
                <a:gd name="T99" fmla="*/ 568 h 2555"/>
                <a:gd name="T100" fmla="*/ 431 w 2793"/>
                <a:gd name="T101" fmla="*/ 495 h 2555"/>
                <a:gd name="T102" fmla="*/ 1234 w 2793"/>
                <a:gd name="T103" fmla="*/ 490 h 2555"/>
                <a:gd name="T104" fmla="*/ 1388 w 2793"/>
                <a:gd name="T105" fmla="*/ 473 h 2555"/>
                <a:gd name="T106" fmla="*/ 1574 w 2793"/>
                <a:gd name="T107" fmla="*/ 429 h 2555"/>
                <a:gd name="T108" fmla="*/ 1794 w 2793"/>
                <a:gd name="T109" fmla="*/ 345 h 2555"/>
                <a:gd name="T110" fmla="*/ 2056 w 2793"/>
                <a:gd name="T111" fmla="*/ 211 h 2555"/>
                <a:gd name="T112" fmla="*/ 2364 w 2793"/>
                <a:gd name="T113" fmla="*/ 15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3" h="2555">
                  <a:moveTo>
                    <a:pt x="2499" y="878"/>
                  </a:moveTo>
                  <a:lnTo>
                    <a:pt x="2499" y="1261"/>
                  </a:lnTo>
                  <a:lnTo>
                    <a:pt x="2530" y="1244"/>
                  </a:lnTo>
                  <a:lnTo>
                    <a:pt x="2556" y="1224"/>
                  </a:lnTo>
                  <a:lnTo>
                    <a:pt x="2579" y="1199"/>
                  </a:lnTo>
                  <a:lnTo>
                    <a:pt x="2598" y="1170"/>
                  </a:lnTo>
                  <a:lnTo>
                    <a:pt x="2612" y="1139"/>
                  </a:lnTo>
                  <a:lnTo>
                    <a:pt x="2621" y="1105"/>
                  </a:lnTo>
                  <a:lnTo>
                    <a:pt x="2624" y="1070"/>
                  </a:lnTo>
                  <a:lnTo>
                    <a:pt x="2621" y="1034"/>
                  </a:lnTo>
                  <a:lnTo>
                    <a:pt x="2612" y="1000"/>
                  </a:lnTo>
                  <a:lnTo>
                    <a:pt x="2598" y="969"/>
                  </a:lnTo>
                  <a:lnTo>
                    <a:pt x="2579" y="940"/>
                  </a:lnTo>
                  <a:lnTo>
                    <a:pt x="2556" y="915"/>
                  </a:lnTo>
                  <a:lnTo>
                    <a:pt x="2530" y="894"/>
                  </a:lnTo>
                  <a:lnTo>
                    <a:pt x="2499" y="878"/>
                  </a:lnTo>
                  <a:close/>
                  <a:moveTo>
                    <a:pt x="487" y="662"/>
                  </a:moveTo>
                  <a:lnTo>
                    <a:pt x="444" y="665"/>
                  </a:lnTo>
                  <a:lnTo>
                    <a:pt x="403" y="673"/>
                  </a:lnTo>
                  <a:lnTo>
                    <a:pt x="364" y="687"/>
                  </a:lnTo>
                  <a:lnTo>
                    <a:pt x="328" y="705"/>
                  </a:lnTo>
                  <a:lnTo>
                    <a:pt x="293" y="728"/>
                  </a:lnTo>
                  <a:lnTo>
                    <a:pt x="264" y="755"/>
                  </a:lnTo>
                  <a:lnTo>
                    <a:pt x="237" y="785"/>
                  </a:lnTo>
                  <a:lnTo>
                    <a:pt x="214" y="819"/>
                  </a:lnTo>
                  <a:lnTo>
                    <a:pt x="195" y="855"/>
                  </a:lnTo>
                  <a:lnTo>
                    <a:pt x="182" y="894"/>
                  </a:lnTo>
                  <a:lnTo>
                    <a:pt x="174" y="936"/>
                  </a:lnTo>
                  <a:lnTo>
                    <a:pt x="171" y="979"/>
                  </a:lnTo>
                  <a:lnTo>
                    <a:pt x="171" y="1160"/>
                  </a:lnTo>
                  <a:lnTo>
                    <a:pt x="174" y="1202"/>
                  </a:lnTo>
                  <a:lnTo>
                    <a:pt x="182" y="1243"/>
                  </a:lnTo>
                  <a:lnTo>
                    <a:pt x="195" y="1283"/>
                  </a:lnTo>
                  <a:lnTo>
                    <a:pt x="214" y="1319"/>
                  </a:lnTo>
                  <a:lnTo>
                    <a:pt x="237" y="1353"/>
                  </a:lnTo>
                  <a:lnTo>
                    <a:pt x="264" y="1383"/>
                  </a:lnTo>
                  <a:lnTo>
                    <a:pt x="293" y="1410"/>
                  </a:lnTo>
                  <a:lnTo>
                    <a:pt x="328" y="1432"/>
                  </a:lnTo>
                  <a:lnTo>
                    <a:pt x="364" y="1451"/>
                  </a:lnTo>
                  <a:lnTo>
                    <a:pt x="403" y="1464"/>
                  </a:lnTo>
                  <a:lnTo>
                    <a:pt x="444" y="1473"/>
                  </a:lnTo>
                  <a:lnTo>
                    <a:pt x="487" y="1476"/>
                  </a:lnTo>
                  <a:lnTo>
                    <a:pt x="785" y="1476"/>
                  </a:lnTo>
                  <a:lnTo>
                    <a:pt x="785" y="662"/>
                  </a:lnTo>
                  <a:lnTo>
                    <a:pt x="487" y="662"/>
                  </a:lnTo>
                  <a:close/>
                  <a:moveTo>
                    <a:pt x="2328" y="245"/>
                  </a:moveTo>
                  <a:lnTo>
                    <a:pt x="2244" y="297"/>
                  </a:lnTo>
                  <a:lnTo>
                    <a:pt x="2164" y="346"/>
                  </a:lnTo>
                  <a:lnTo>
                    <a:pt x="2086" y="389"/>
                  </a:lnTo>
                  <a:lnTo>
                    <a:pt x="2012" y="430"/>
                  </a:lnTo>
                  <a:lnTo>
                    <a:pt x="1941" y="465"/>
                  </a:lnTo>
                  <a:lnTo>
                    <a:pt x="1871" y="497"/>
                  </a:lnTo>
                  <a:lnTo>
                    <a:pt x="1805" y="526"/>
                  </a:lnTo>
                  <a:lnTo>
                    <a:pt x="1742" y="550"/>
                  </a:lnTo>
                  <a:lnTo>
                    <a:pt x="1682" y="572"/>
                  </a:lnTo>
                  <a:lnTo>
                    <a:pt x="1624" y="591"/>
                  </a:lnTo>
                  <a:lnTo>
                    <a:pt x="1569" y="607"/>
                  </a:lnTo>
                  <a:lnTo>
                    <a:pt x="1516" y="621"/>
                  </a:lnTo>
                  <a:lnTo>
                    <a:pt x="1464" y="632"/>
                  </a:lnTo>
                  <a:lnTo>
                    <a:pt x="1416" y="641"/>
                  </a:lnTo>
                  <a:lnTo>
                    <a:pt x="1369" y="648"/>
                  </a:lnTo>
                  <a:lnTo>
                    <a:pt x="1325" y="654"/>
                  </a:lnTo>
                  <a:lnTo>
                    <a:pt x="1282" y="658"/>
                  </a:lnTo>
                  <a:lnTo>
                    <a:pt x="1241" y="660"/>
                  </a:lnTo>
                  <a:lnTo>
                    <a:pt x="1203" y="662"/>
                  </a:lnTo>
                  <a:lnTo>
                    <a:pt x="1165" y="662"/>
                  </a:lnTo>
                  <a:lnTo>
                    <a:pt x="955" y="662"/>
                  </a:lnTo>
                  <a:lnTo>
                    <a:pt x="955" y="1476"/>
                  </a:lnTo>
                  <a:lnTo>
                    <a:pt x="1165" y="1476"/>
                  </a:lnTo>
                  <a:lnTo>
                    <a:pt x="1259" y="1478"/>
                  </a:lnTo>
                  <a:lnTo>
                    <a:pt x="1347" y="1483"/>
                  </a:lnTo>
                  <a:lnTo>
                    <a:pt x="1433" y="1491"/>
                  </a:lnTo>
                  <a:lnTo>
                    <a:pt x="1515" y="1502"/>
                  </a:lnTo>
                  <a:lnTo>
                    <a:pt x="1593" y="1516"/>
                  </a:lnTo>
                  <a:lnTo>
                    <a:pt x="1669" y="1531"/>
                  </a:lnTo>
                  <a:lnTo>
                    <a:pt x="1739" y="1550"/>
                  </a:lnTo>
                  <a:lnTo>
                    <a:pt x="1807" y="1571"/>
                  </a:lnTo>
                  <a:lnTo>
                    <a:pt x="1871" y="1592"/>
                  </a:lnTo>
                  <a:lnTo>
                    <a:pt x="1931" y="1615"/>
                  </a:lnTo>
                  <a:lnTo>
                    <a:pt x="1989" y="1640"/>
                  </a:lnTo>
                  <a:lnTo>
                    <a:pt x="2043" y="1666"/>
                  </a:lnTo>
                  <a:lnTo>
                    <a:pt x="2094" y="1691"/>
                  </a:lnTo>
                  <a:lnTo>
                    <a:pt x="2140" y="1718"/>
                  </a:lnTo>
                  <a:lnTo>
                    <a:pt x="2184" y="1744"/>
                  </a:lnTo>
                  <a:lnTo>
                    <a:pt x="2225" y="1771"/>
                  </a:lnTo>
                  <a:lnTo>
                    <a:pt x="2263" y="1798"/>
                  </a:lnTo>
                  <a:lnTo>
                    <a:pt x="2297" y="1824"/>
                  </a:lnTo>
                  <a:lnTo>
                    <a:pt x="2328" y="1848"/>
                  </a:lnTo>
                  <a:lnTo>
                    <a:pt x="2328" y="245"/>
                  </a:lnTo>
                  <a:close/>
                  <a:moveTo>
                    <a:pt x="2418" y="0"/>
                  </a:moveTo>
                  <a:lnTo>
                    <a:pt x="2436" y="3"/>
                  </a:lnTo>
                  <a:lnTo>
                    <a:pt x="2453" y="9"/>
                  </a:lnTo>
                  <a:lnTo>
                    <a:pt x="2469" y="20"/>
                  </a:lnTo>
                  <a:lnTo>
                    <a:pt x="2482" y="33"/>
                  </a:lnTo>
                  <a:lnTo>
                    <a:pt x="2491" y="49"/>
                  </a:lnTo>
                  <a:lnTo>
                    <a:pt x="2497" y="66"/>
                  </a:lnTo>
                  <a:lnTo>
                    <a:pt x="2499" y="85"/>
                  </a:lnTo>
                  <a:lnTo>
                    <a:pt x="2499" y="699"/>
                  </a:lnTo>
                  <a:lnTo>
                    <a:pt x="2544" y="713"/>
                  </a:lnTo>
                  <a:lnTo>
                    <a:pt x="2586" y="730"/>
                  </a:lnTo>
                  <a:lnTo>
                    <a:pt x="2626" y="754"/>
                  </a:lnTo>
                  <a:lnTo>
                    <a:pt x="2663" y="782"/>
                  </a:lnTo>
                  <a:lnTo>
                    <a:pt x="2695" y="814"/>
                  </a:lnTo>
                  <a:lnTo>
                    <a:pt x="2724" y="849"/>
                  </a:lnTo>
                  <a:lnTo>
                    <a:pt x="2749" y="888"/>
                  </a:lnTo>
                  <a:lnTo>
                    <a:pt x="2767" y="929"/>
                  </a:lnTo>
                  <a:lnTo>
                    <a:pt x="2782" y="975"/>
                  </a:lnTo>
                  <a:lnTo>
                    <a:pt x="2791" y="1021"/>
                  </a:lnTo>
                  <a:lnTo>
                    <a:pt x="2793" y="1070"/>
                  </a:lnTo>
                  <a:lnTo>
                    <a:pt x="2790" y="1118"/>
                  </a:lnTo>
                  <a:lnTo>
                    <a:pt x="2782" y="1165"/>
                  </a:lnTo>
                  <a:lnTo>
                    <a:pt x="2767" y="1209"/>
                  </a:lnTo>
                  <a:lnTo>
                    <a:pt x="2748" y="1251"/>
                  </a:lnTo>
                  <a:lnTo>
                    <a:pt x="2723" y="1290"/>
                  </a:lnTo>
                  <a:lnTo>
                    <a:pt x="2695" y="1326"/>
                  </a:lnTo>
                  <a:lnTo>
                    <a:pt x="2662" y="1357"/>
                  </a:lnTo>
                  <a:lnTo>
                    <a:pt x="2626" y="1385"/>
                  </a:lnTo>
                  <a:lnTo>
                    <a:pt x="2585" y="1408"/>
                  </a:lnTo>
                  <a:lnTo>
                    <a:pt x="2543" y="1427"/>
                  </a:lnTo>
                  <a:lnTo>
                    <a:pt x="2499" y="1441"/>
                  </a:lnTo>
                  <a:lnTo>
                    <a:pt x="2499" y="2054"/>
                  </a:lnTo>
                  <a:lnTo>
                    <a:pt x="2496" y="2075"/>
                  </a:lnTo>
                  <a:lnTo>
                    <a:pt x="2488" y="2094"/>
                  </a:lnTo>
                  <a:lnTo>
                    <a:pt x="2476" y="2112"/>
                  </a:lnTo>
                  <a:lnTo>
                    <a:pt x="2459" y="2125"/>
                  </a:lnTo>
                  <a:lnTo>
                    <a:pt x="2440" y="2134"/>
                  </a:lnTo>
                  <a:lnTo>
                    <a:pt x="2427" y="2138"/>
                  </a:lnTo>
                  <a:lnTo>
                    <a:pt x="2414" y="2139"/>
                  </a:lnTo>
                  <a:lnTo>
                    <a:pt x="2394" y="2136"/>
                  </a:lnTo>
                  <a:lnTo>
                    <a:pt x="2376" y="2129"/>
                  </a:lnTo>
                  <a:lnTo>
                    <a:pt x="2359" y="2119"/>
                  </a:lnTo>
                  <a:lnTo>
                    <a:pt x="2346" y="2103"/>
                  </a:lnTo>
                  <a:lnTo>
                    <a:pt x="2343" y="2099"/>
                  </a:lnTo>
                  <a:lnTo>
                    <a:pt x="2336" y="2092"/>
                  </a:lnTo>
                  <a:lnTo>
                    <a:pt x="2327" y="2082"/>
                  </a:lnTo>
                  <a:lnTo>
                    <a:pt x="2315" y="2068"/>
                  </a:lnTo>
                  <a:lnTo>
                    <a:pt x="2299" y="2052"/>
                  </a:lnTo>
                  <a:lnTo>
                    <a:pt x="2281" y="2033"/>
                  </a:lnTo>
                  <a:lnTo>
                    <a:pt x="2260" y="2014"/>
                  </a:lnTo>
                  <a:lnTo>
                    <a:pt x="2234" y="1992"/>
                  </a:lnTo>
                  <a:lnTo>
                    <a:pt x="2206" y="1968"/>
                  </a:lnTo>
                  <a:lnTo>
                    <a:pt x="2175" y="1943"/>
                  </a:lnTo>
                  <a:lnTo>
                    <a:pt x="2140" y="1919"/>
                  </a:lnTo>
                  <a:lnTo>
                    <a:pt x="2102" y="1893"/>
                  </a:lnTo>
                  <a:lnTo>
                    <a:pt x="2059" y="1867"/>
                  </a:lnTo>
                  <a:lnTo>
                    <a:pt x="2014" y="1841"/>
                  </a:lnTo>
                  <a:lnTo>
                    <a:pt x="1964" y="1816"/>
                  </a:lnTo>
                  <a:lnTo>
                    <a:pt x="1912" y="1792"/>
                  </a:lnTo>
                  <a:lnTo>
                    <a:pt x="1855" y="1768"/>
                  </a:lnTo>
                  <a:lnTo>
                    <a:pt x="1794" y="1745"/>
                  </a:lnTo>
                  <a:lnTo>
                    <a:pt x="1730" y="1724"/>
                  </a:lnTo>
                  <a:lnTo>
                    <a:pt x="1662" y="1706"/>
                  </a:lnTo>
                  <a:lnTo>
                    <a:pt x="1589" y="1688"/>
                  </a:lnTo>
                  <a:lnTo>
                    <a:pt x="1513" y="1674"/>
                  </a:lnTo>
                  <a:lnTo>
                    <a:pt x="1432" y="1663"/>
                  </a:lnTo>
                  <a:lnTo>
                    <a:pt x="1347" y="1653"/>
                  </a:lnTo>
                  <a:lnTo>
                    <a:pt x="1259" y="1648"/>
                  </a:lnTo>
                  <a:lnTo>
                    <a:pt x="1165" y="1646"/>
                  </a:lnTo>
                  <a:lnTo>
                    <a:pt x="997" y="1646"/>
                  </a:lnTo>
                  <a:lnTo>
                    <a:pt x="1325" y="2437"/>
                  </a:lnTo>
                  <a:lnTo>
                    <a:pt x="1330" y="2457"/>
                  </a:lnTo>
                  <a:lnTo>
                    <a:pt x="1330" y="2475"/>
                  </a:lnTo>
                  <a:lnTo>
                    <a:pt x="1327" y="2494"/>
                  </a:lnTo>
                  <a:lnTo>
                    <a:pt x="1320" y="2511"/>
                  </a:lnTo>
                  <a:lnTo>
                    <a:pt x="1309" y="2527"/>
                  </a:lnTo>
                  <a:lnTo>
                    <a:pt x="1295" y="2539"/>
                  </a:lnTo>
                  <a:lnTo>
                    <a:pt x="1277" y="2549"/>
                  </a:lnTo>
                  <a:lnTo>
                    <a:pt x="1262" y="2554"/>
                  </a:lnTo>
                  <a:lnTo>
                    <a:pt x="1245" y="2555"/>
                  </a:lnTo>
                  <a:lnTo>
                    <a:pt x="1226" y="2553"/>
                  </a:lnTo>
                  <a:lnTo>
                    <a:pt x="1207" y="2545"/>
                  </a:lnTo>
                  <a:lnTo>
                    <a:pt x="1190" y="2535"/>
                  </a:lnTo>
                  <a:lnTo>
                    <a:pt x="1176" y="2521"/>
                  </a:lnTo>
                  <a:lnTo>
                    <a:pt x="1167" y="2502"/>
                  </a:lnTo>
                  <a:lnTo>
                    <a:pt x="813" y="1646"/>
                  </a:lnTo>
                  <a:lnTo>
                    <a:pt x="487" y="1646"/>
                  </a:lnTo>
                  <a:lnTo>
                    <a:pt x="431" y="1643"/>
                  </a:lnTo>
                  <a:lnTo>
                    <a:pt x="375" y="1634"/>
                  </a:lnTo>
                  <a:lnTo>
                    <a:pt x="323" y="1618"/>
                  </a:lnTo>
                  <a:lnTo>
                    <a:pt x="273" y="1596"/>
                  </a:lnTo>
                  <a:lnTo>
                    <a:pt x="226" y="1571"/>
                  </a:lnTo>
                  <a:lnTo>
                    <a:pt x="183" y="1539"/>
                  </a:lnTo>
                  <a:lnTo>
                    <a:pt x="143" y="1503"/>
                  </a:lnTo>
                  <a:lnTo>
                    <a:pt x="107" y="1463"/>
                  </a:lnTo>
                  <a:lnTo>
                    <a:pt x="75" y="1420"/>
                  </a:lnTo>
                  <a:lnTo>
                    <a:pt x="50" y="1373"/>
                  </a:lnTo>
                  <a:lnTo>
                    <a:pt x="29" y="1323"/>
                  </a:lnTo>
                  <a:lnTo>
                    <a:pt x="12" y="1271"/>
                  </a:lnTo>
                  <a:lnTo>
                    <a:pt x="3" y="1216"/>
                  </a:lnTo>
                  <a:lnTo>
                    <a:pt x="0" y="1160"/>
                  </a:lnTo>
                  <a:lnTo>
                    <a:pt x="0" y="979"/>
                  </a:lnTo>
                  <a:lnTo>
                    <a:pt x="3" y="922"/>
                  </a:lnTo>
                  <a:lnTo>
                    <a:pt x="12" y="867"/>
                  </a:lnTo>
                  <a:lnTo>
                    <a:pt x="29" y="815"/>
                  </a:lnTo>
                  <a:lnTo>
                    <a:pt x="50" y="764"/>
                  </a:lnTo>
                  <a:lnTo>
                    <a:pt x="75" y="718"/>
                  </a:lnTo>
                  <a:lnTo>
                    <a:pt x="107" y="674"/>
                  </a:lnTo>
                  <a:lnTo>
                    <a:pt x="143" y="634"/>
                  </a:lnTo>
                  <a:lnTo>
                    <a:pt x="183" y="599"/>
                  </a:lnTo>
                  <a:lnTo>
                    <a:pt x="226" y="568"/>
                  </a:lnTo>
                  <a:lnTo>
                    <a:pt x="273" y="541"/>
                  </a:lnTo>
                  <a:lnTo>
                    <a:pt x="323" y="520"/>
                  </a:lnTo>
                  <a:lnTo>
                    <a:pt x="375" y="505"/>
                  </a:lnTo>
                  <a:lnTo>
                    <a:pt x="431" y="495"/>
                  </a:lnTo>
                  <a:lnTo>
                    <a:pt x="487" y="492"/>
                  </a:lnTo>
                  <a:lnTo>
                    <a:pt x="1166" y="492"/>
                  </a:lnTo>
                  <a:lnTo>
                    <a:pt x="1199" y="492"/>
                  </a:lnTo>
                  <a:lnTo>
                    <a:pt x="1234" y="490"/>
                  </a:lnTo>
                  <a:lnTo>
                    <a:pt x="1269" y="487"/>
                  </a:lnTo>
                  <a:lnTo>
                    <a:pt x="1307" y="484"/>
                  </a:lnTo>
                  <a:lnTo>
                    <a:pt x="1346" y="479"/>
                  </a:lnTo>
                  <a:lnTo>
                    <a:pt x="1388" y="473"/>
                  </a:lnTo>
                  <a:lnTo>
                    <a:pt x="1431" y="465"/>
                  </a:lnTo>
                  <a:lnTo>
                    <a:pt x="1477" y="455"/>
                  </a:lnTo>
                  <a:lnTo>
                    <a:pt x="1524" y="443"/>
                  </a:lnTo>
                  <a:lnTo>
                    <a:pt x="1574" y="429"/>
                  </a:lnTo>
                  <a:lnTo>
                    <a:pt x="1625" y="412"/>
                  </a:lnTo>
                  <a:lnTo>
                    <a:pt x="1679" y="392"/>
                  </a:lnTo>
                  <a:lnTo>
                    <a:pt x="1735" y="370"/>
                  </a:lnTo>
                  <a:lnTo>
                    <a:pt x="1794" y="345"/>
                  </a:lnTo>
                  <a:lnTo>
                    <a:pt x="1856" y="317"/>
                  </a:lnTo>
                  <a:lnTo>
                    <a:pt x="1920" y="285"/>
                  </a:lnTo>
                  <a:lnTo>
                    <a:pt x="1987" y="250"/>
                  </a:lnTo>
                  <a:lnTo>
                    <a:pt x="2056" y="211"/>
                  </a:lnTo>
                  <a:lnTo>
                    <a:pt x="2129" y="168"/>
                  </a:lnTo>
                  <a:lnTo>
                    <a:pt x="2204" y="122"/>
                  </a:lnTo>
                  <a:lnTo>
                    <a:pt x="2283" y="70"/>
                  </a:lnTo>
                  <a:lnTo>
                    <a:pt x="2364" y="15"/>
                  </a:lnTo>
                  <a:lnTo>
                    <a:pt x="2382" y="6"/>
                  </a:lnTo>
                  <a:lnTo>
                    <a:pt x="2399" y="1"/>
                  </a:lnTo>
                  <a:lnTo>
                    <a:pt x="24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7237413" y="2625725"/>
              <a:ext cx="400050" cy="136525"/>
            </a:xfrm>
            <a:custGeom>
              <a:avLst/>
              <a:gdLst>
                <a:gd name="T0" fmla="*/ 85 w 505"/>
                <a:gd name="T1" fmla="*/ 0 h 172"/>
                <a:gd name="T2" fmla="*/ 419 w 505"/>
                <a:gd name="T3" fmla="*/ 0 h 172"/>
                <a:gd name="T4" fmla="*/ 442 w 505"/>
                <a:gd name="T5" fmla="*/ 3 h 172"/>
                <a:gd name="T6" fmla="*/ 463 w 505"/>
                <a:gd name="T7" fmla="*/ 11 h 172"/>
                <a:gd name="T8" fmla="*/ 479 w 505"/>
                <a:gd name="T9" fmla="*/ 25 h 172"/>
                <a:gd name="T10" fmla="*/ 493 w 505"/>
                <a:gd name="T11" fmla="*/ 42 h 172"/>
                <a:gd name="T12" fmla="*/ 502 w 505"/>
                <a:gd name="T13" fmla="*/ 62 h 172"/>
                <a:gd name="T14" fmla="*/ 505 w 505"/>
                <a:gd name="T15" fmla="*/ 86 h 172"/>
                <a:gd name="T16" fmla="*/ 502 w 505"/>
                <a:gd name="T17" fmla="*/ 109 h 172"/>
                <a:gd name="T18" fmla="*/ 493 w 505"/>
                <a:gd name="T19" fmla="*/ 129 h 172"/>
                <a:gd name="T20" fmla="*/ 479 w 505"/>
                <a:gd name="T21" fmla="*/ 146 h 172"/>
                <a:gd name="T22" fmla="*/ 463 w 505"/>
                <a:gd name="T23" fmla="*/ 159 h 172"/>
                <a:gd name="T24" fmla="*/ 442 w 505"/>
                <a:gd name="T25" fmla="*/ 168 h 172"/>
                <a:gd name="T26" fmla="*/ 419 w 505"/>
                <a:gd name="T27" fmla="*/ 172 h 172"/>
                <a:gd name="T28" fmla="*/ 85 w 505"/>
                <a:gd name="T29" fmla="*/ 172 h 172"/>
                <a:gd name="T30" fmla="*/ 63 w 505"/>
                <a:gd name="T31" fmla="*/ 168 h 172"/>
                <a:gd name="T32" fmla="*/ 42 w 505"/>
                <a:gd name="T33" fmla="*/ 159 h 172"/>
                <a:gd name="T34" fmla="*/ 26 w 505"/>
                <a:gd name="T35" fmla="*/ 146 h 172"/>
                <a:gd name="T36" fmla="*/ 12 w 505"/>
                <a:gd name="T37" fmla="*/ 129 h 172"/>
                <a:gd name="T38" fmla="*/ 3 w 505"/>
                <a:gd name="T39" fmla="*/ 109 h 172"/>
                <a:gd name="T40" fmla="*/ 0 w 505"/>
                <a:gd name="T41" fmla="*/ 86 h 172"/>
                <a:gd name="T42" fmla="*/ 3 w 505"/>
                <a:gd name="T43" fmla="*/ 63 h 172"/>
                <a:gd name="T44" fmla="*/ 12 w 505"/>
                <a:gd name="T45" fmla="*/ 42 h 172"/>
                <a:gd name="T46" fmla="*/ 26 w 505"/>
                <a:gd name="T47" fmla="*/ 25 h 172"/>
                <a:gd name="T48" fmla="*/ 42 w 505"/>
                <a:gd name="T49" fmla="*/ 11 h 172"/>
                <a:gd name="T50" fmla="*/ 63 w 505"/>
                <a:gd name="T51" fmla="*/ 3 h 172"/>
                <a:gd name="T52" fmla="*/ 85 w 505"/>
                <a:gd name="T5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5" h="172">
                  <a:moveTo>
                    <a:pt x="85" y="0"/>
                  </a:moveTo>
                  <a:lnTo>
                    <a:pt x="419" y="0"/>
                  </a:lnTo>
                  <a:lnTo>
                    <a:pt x="442" y="3"/>
                  </a:lnTo>
                  <a:lnTo>
                    <a:pt x="463" y="11"/>
                  </a:lnTo>
                  <a:lnTo>
                    <a:pt x="479" y="25"/>
                  </a:lnTo>
                  <a:lnTo>
                    <a:pt x="493" y="42"/>
                  </a:lnTo>
                  <a:lnTo>
                    <a:pt x="502" y="62"/>
                  </a:lnTo>
                  <a:lnTo>
                    <a:pt x="505" y="86"/>
                  </a:lnTo>
                  <a:lnTo>
                    <a:pt x="502" y="109"/>
                  </a:lnTo>
                  <a:lnTo>
                    <a:pt x="493" y="129"/>
                  </a:lnTo>
                  <a:lnTo>
                    <a:pt x="479" y="146"/>
                  </a:lnTo>
                  <a:lnTo>
                    <a:pt x="463" y="159"/>
                  </a:lnTo>
                  <a:lnTo>
                    <a:pt x="442" y="168"/>
                  </a:lnTo>
                  <a:lnTo>
                    <a:pt x="419" y="172"/>
                  </a:lnTo>
                  <a:lnTo>
                    <a:pt x="85" y="172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6" y="146"/>
                  </a:lnTo>
                  <a:lnTo>
                    <a:pt x="12" y="129"/>
                  </a:lnTo>
                  <a:lnTo>
                    <a:pt x="3" y="109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6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7207250" y="2290763"/>
              <a:ext cx="390525" cy="236538"/>
            </a:xfrm>
            <a:custGeom>
              <a:avLst/>
              <a:gdLst>
                <a:gd name="T0" fmla="*/ 415 w 492"/>
                <a:gd name="T1" fmla="*/ 0 h 296"/>
                <a:gd name="T2" fmla="*/ 432 w 492"/>
                <a:gd name="T3" fmla="*/ 3 h 296"/>
                <a:gd name="T4" fmla="*/ 450 w 492"/>
                <a:gd name="T5" fmla="*/ 10 h 296"/>
                <a:gd name="T6" fmla="*/ 465 w 492"/>
                <a:gd name="T7" fmla="*/ 21 h 296"/>
                <a:gd name="T8" fmla="*/ 478 w 492"/>
                <a:gd name="T9" fmla="*/ 36 h 296"/>
                <a:gd name="T10" fmla="*/ 487 w 492"/>
                <a:gd name="T11" fmla="*/ 53 h 296"/>
                <a:gd name="T12" fmla="*/ 492 w 492"/>
                <a:gd name="T13" fmla="*/ 72 h 296"/>
                <a:gd name="T14" fmla="*/ 492 w 492"/>
                <a:gd name="T15" fmla="*/ 92 h 296"/>
                <a:gd name="T16" fmla="*/ 489 w 492"/>
                <a:gd name="T17" fmla="*/ 109 h 296"/>
                <a:gd name="T18" fmla="*/ 482 w 492"/>
                <a:gd name="T19" fmla="*/ 127 h 296"/>
                <a:gd name="T20" fmla="*/ 471 w 492"/>
                <a:gd name="T21" fmla="*/ 142 h 296"/>
                <a:gd name="T22" fmla="*/ 456 w 492"/>
                <a:gd name="T23" fmla="*/ 155 h 296"/>
                <a:gd name="T24" fmla="*/ 439 w 492"/>
                <a:gd name="T25" fmla="*/ 164 h 296"/>
                <a:gd name="T26" fmla="*/ 116 w 492"/>
                <a:gd name="T27" fmla="*/ 290 h 296"/>
                <a:gd name="T28" fmla="*/ 101 w 492"/>
                <a:gd name="T29" fmla="*/ 294 h 296"/>
                <a:gd name="T30" fmla="*/ 85 w 492"/>
                <a:gd name="T31" fmla="*/ 296 h 296"/>
                <a:gd name="T32" fmla="*/ 65 w 492"/>
                <a:gd name="T33" fmla="*/ 293 h 296"/>
                <a:gd name="T34" fmla="*/ 46 w 492"/>
                <a:gd name="T35" fmla="*/ 287 h 296"/>
                <a:gd name="T36" fmla="*/ 29 w 492"/>
                <a:gd name="T37" fmla="*/ 275 h 296"/>
                <a:gd name="T38" fmla="*/ 15 w 492"/>
                <a:gd name="T39" fmla="*/ 260 h 296"/>
                <a:gd name="T40" fmla="*/ 6 w 492"/>
                <a:gd name="T41" fmla="*/ 241 h 296"/>
                <a:gd name="T42" fmla="*/ 0 w 492"/>
                <a:gd name="T43" fmla="*/ 223 h 296"/>
                <a:gd name="T44" fmla="*/ 0 w 492"/>
                <a:gd name="T45" fmla="*/ 203 h 296"/>
                <a:gd name="T46" fmla="*/ 4 w 492"/>
                <a:gd name="T47" fmla="*/ 186 h 296"/>
                <a:gd name="T48" fmla="*/ 11 w 492"/>
                <a:gd name="T49" fmla="*/ 168 h 296"/>
                <a:gd name="T50" fmla="*/ 22 w 492"/>
                <a:gd name="T51" fmla="*/ 154 h 296"/>
                <a:gd name="T52" fmla="*/ 37 w 492"/>
                <a:gd name="T53" fmla="*/ 141 h 296"/>
                <a:gd name="T54" fmla="*/ 53 w 492"/>
                <a:gd name="T55" fmla="*/ 132 h 296"/>
                <a:gd name="T56" fmla="*/ 377 w 492"/>
                <a:gd name="T57" fmla="*/ 5 h 296"/>
                <a:gd name="T58" fmla="*/ 395 w 492"/>
                <a:gd name="T59" fmla="*/ 0 h 296"/>
                <a:gd name="T60" fmla="*/ 415 w 492"/>
                <a:gd name="T6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296">
                  <a:moveTo>
                    <a:pt x="415" y="0"/>
                  </a:moveTo>
                  <a:lnTo>
                    <a:pt x="432" y="3"/>
                  </a:lnTo>
                  <a:lnTo>
                    <a:pt x="450" y="10"/>
                  </a:lnTo>
                  <a:lnTo>
                    <a:pt x="465" y="21"/>
                  </a:lnTo>
                  <a:lnTo>
                    <a:pt x="478" y="36"/>
                  </a:lnTo>
                  <a:lnTo>
                    <a:pt x="487" y="53"/>
                  </a:lnTo>
                  <a:lnTo>
                    <a:pt x="492" y="72"/>
                  </a:lnTo>
                  <a:lnTo>
                    <a:pt x="492" y="92"/>
                  </a:lnTo>
                  <a:lnTo>
                    <a:pt x="489" y="109"/>
                  </a:lnTo>
                  <a:lnTo>
                    <a:pt x="482" y="127"/>
                  </a:lnTo>
                  <a:lnTo>
                    <a:pt x="471" y="142"/>
                  </a:lnTo>
                  <a:lnTo>
                    <a:pt x="456" y="155"/>
                  </a:lnTo>
                  <a:lnTo>
                    <a:pt x="439" y="164"/>
                  </a:lnTo>
                  <a:lnTo>
                    <a:pt x="116" y="290"/>
                  </a:lnTo>
                  <a:lnTo>
                    <a:pt x="101" y="294"/>
                  </a:lnTo>
                  <a:lnTo>
                    <a:pt x="85" y="296"/>
                  </a:lnTo>
                  <a:lnTo>
                    <a:pt x="65" y="293"/>
                  </a:lnTo>
                  <a:lnTo>
                    <a:pt x="46" y="287"/>
                  </a:lnTo>
                  <a:lnTo>
                    <a:pt x="29" y="275"/>
                  </a:lnTo>
                  <a:lnTo>
                    <a:pt x="15" y="260"/>
                  </a:lnTo>
                  <a:lnTo>
                    <a:pt x="6" y="241"/>
                  </a:lnTo>
                  <a:lnTo>
                    <a:pt x="0" y="223"/>
                  </a:lnTo>
                  <a:lnTo>
                    <a:pt x="0" y="203"/>
                  </a:lnTo>
                  <a:lnTo>
                    <a:pt x="4" y="186"/>
                  </a:lnTo>
                  <a:lnTo>
                    <a:pt x="11" y="168"/>
                  </a:lnTo>
                  <a:lnTo>
                    <a:pt x="22" y="154"/>
                  </a:lnTo>
                  <a:lnTo>
                    <a:pt x="37" y="141"/>
                  </a:lnTo>
                  <a:lnTo>
                    <a:pt x="53" y="132"/>
                  </a:lnTo>
                  <a:lnTo>
                    <a:pt x="377" y="5"/>
                  </a:lnTo>
                  <a:lnTo>
                    <a:pt x="395" y="0"/>
                  </a:lnTo>
                  <a:lnTo>
                    <a:pt x="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7207250" y="2859088"/>
              <a:ext cx="390525" cy="234950"/>
            </a:xfrm>
            <a:custGeom>
              <a:avLst/>
              <a:gdLst>
                <a:gd name="T0" fmla="*/ 79 w 493"/>
                <a:gd name="T1" fmla="*/ 0 h 297"/>
                <a:gd name="T2" fmla="*/ 98 w 493"/>
                <a:gd name="T3" fmla="*/ 1 h 297"/>
                <a:gd name="T4" fmla="*/ 117 w 493"/>
                <a:gd name="T5" fmla="*/ 7 h 297"/>
                <a:gd name="T6" fmla="*/ 440 w 493"/>
                <a:gd name="T7" fmla="*/ 133 h 297"/>
                <a:gd name="T8" fmla="*/ 457 w 493"/>
                <a:gd name="T9" fmla="*/ 142 h 297"/>
                <a:gd name="T10" fmla="*/ 472 w 493"/>
                <a:gd name="T11" fmla="*/ 155 h 297"/>
                <a:gd name="T12" fmla="*/ 483 w 493"/>
                <a:gd name="T13" fmla="*/ 170 h 297"/>
                <a:gd name="T14" fmla="*/ 490 w 493"/>
                <a:gd name="T15" fmla="*/ 187 h 297"/>
                <a:gd name="T16" fmla="*/ 493 w 493"/>
                <a:gd name="T17" fmla="*/ 205 h 297"/>
                <a:gd name="T18" fmla="*/ 493 w 493"/>
                <a:gd name="T19" fmla="*/ 224 h 297"/>
                <a:gd name="T20" fmla="*/ 488 w 493"/>
                <a:gd name="T21" fmla="*/ 243 h 297"/>
                <a:gd name="T22" fmla="*/ 478 w 493"/>
                <a:gd name="T23" fmla="*/ 262 h 297"/>
                <a:gd name="T24" fmla="*/ 464 w 493"/>
                <a:gd name="T25" fmla="*/ 276 h 297"/>
                <a:gd name="T26" fmla="*/ 448 w 493"/>
                <a:gd name="T27" fmla="*/ 287 h 297"/>
                <a:gd name="T28" fmla="*/ 428 w 493"/>
                <a:gd name="T29" fmla="*/ 295 h 297"/>
                <a:gd name="T30" fmla="*/ 409 w 493"/>
                <a:gd name="T31" fmla="*/ 297 h 297"/>
                <a:gd name="T32" fmla="*/ 393 w 493"/>
                <a:gd name="T33" fmla="*/ 296 h 297"/>
                <a:gd name="T34" fmla="*/ 378 w 493"/>
                <a:gd name="T35" fmla="*/ 292 h 297"/>
                <a:gd name="T36" fmla="*/ 54 w 493"/>
                <a:gd name="T37" fmla="*/ 165 h 297"/>
                <a:gd name="T38" fmla="*/ 37 w 493"/>
                <a:gd name="T39" fmla="*/ 155 h 297"/>
                <a:gd name="T40" fmla="*/ 22 w 493"/>
                <a:gd name="T41" fmla="*/ 143 h 297"/>
                <a:gd name="T42" fmla="*/ 12 w 493"/>
                <a:gd name="T43" fmla="*/ 128 h 297"/>
                <a:gd name="T44" fmla="*/ 5 w 493"/>
                <a:gd name="T45" fmla="*/ 111 h 297"/>
                <a:gd name="T46" fmla="*/ 0 w 493"/>
                <a:gd name="T47" fmla="*/ 92 h 297"/>
                <a:gd name="T48" fmla="*/ 1 w 493"/>
                <a:gd name="T49" fmla="*/ 74 h 297"/>
                <a:gd name="T50" fmla="*/ 7 w 493"/>
                <a:gd name="T51" fmla="*/ 54 h 297"/>
                <a:gd name="T52" fmla="*/ 16 w 493"/>
                <a:gd name="T53" fmla="*/ 38 h 297"/>
                <a:gd name="T54" fmla="*/ 28 w 493"/>
                <a:gd name="T55" fmla="*/ 23 h 297"/>
                <a:gd name="T56" fmla="*/ 44 w 493"/>
                <a:gd name="T57" fmla="*/ 12 h 297"/>
                <a:gd name="T58" fmla="*/ 60 w 493"/>
                <a:gd name="T59" fmla="*/ 5 h 297"/>
                <a:gd name="T60" fmla="*/ 79 w 493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3" h="297">
                  <a:moveTo>
                    <a:pt x="79" y="0"/>
                  </a:moveTo>
                  <a:lnTo>
                    <a:pt x="98" y="1"/>
                  </a:lnTo>
                  <a:lnTo>
                    <a:pt x="117" y="7"/>
                  </a:lnTo>
                  <a:lnTo>
                    <a:pt x="440" y="133"/>
                  </a:lnTo>
                  <a:lnTo>
                    <a:pt x="457" y="142"/>
                  </a:lnTo>
                  <a:lnTo>
                    <a:pt x="472" y="155"/>
                  </a:lnTo>
                  <a:lnTo>
                    <a:pt x="483" y="170"/>
                  </a:lnTo>
                  <a:lnTo>
                    <a:pt x="490" y="187"/>
                  </a:lnTo>
                  <a:lnTo>
                    <a:pt x="493" y="205"/>
                  </a:lnTo>
                  <a:lnTo>
                    <a:pt x="493" y="224"/>
                  </a:lnTo>
                  <a:lnTo>
                    <a:pt x="488" y="243"/>
                  </a:lnTo>
                  <a:lnTo>
                    <a:pt x="478" y="262"/>
                  </a:lnTo>
                  <a:lnTo>
                    <a:pt x="464" y="276"/>
                  </a:lnTo>
                  <a:lnTo>
                    <a:pt x="448" y="287"/>
                  </a:lnTo>
                  <a:lnTo>
                    <a:pt x="428" y="295"/>
                  </a:lnTo>
                  <a:lnTo>
                    <a:pt x="409" y="297"/>
                  </a:lnTo>
                  <a:lnTo>
                    <a:pt x="393" y="296"/>
                  </a:lnTo>
                  <a:lnTo>
                    <a:pt x="378" y="292"/>
                  </a:lnTo>
                  <a:lnTo>
                    <a:pt x="54" y="165"/>
                  </a:lnTo>
                  <a:lnTo>
                    <a:pt x="37" y="155"/>
                  </a:lnTo>
                  <a:lnTo>
                    <a:pt x="22" y="143"/>
                  </a:lnTo>
                  <a:lnTo>
                    <a:pt x="12" y="128"/>
                  </a:lnTo>
                  <a:lnTo>
                    <a:pt x="5" y="111"/>
                  </a:lnTo>
                  <a:lnTo>
                    <a:pt x="0" y="92"/>
                  </a:lnTo>
                  <a:lnTo>
                    <a:pt x="1" y="74"/>
                  </a:lnTo>
                  <a:lnTo>
                    <a:pt x="7" y="54"/>
                  </a:lnTo>
                  <a:lnTo>
                    <a:pt x="16" y="38"/>
                  </a:lnTo>
                  <a:lnTo>
                    <a:pt x="28" y="23"/>
                  </a:lnTo>
                  <a:lnTo>
                    <a:pt x="44" y="12"/>
                  </a:lnTo>
                  <a:lnTo>
                    <a:pt x="60" y="5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0" name="Freeform 6"/>
          <p:cNvSpPr>
            <a:spLocks noEditPoints="1"/>
          </p:cNvSpPr>
          <p:nvPr/>
        </p:nvSpPr>
        <p:spPr>
          <a:xfrm>
            <a:off x="4570989" y="4104753"/>
            <a:ext cx="397920" cy="412534"/>
          </a:xfrm>
          <a:custGeom>
            <a:avLst/>
            <a:gdLst>
              <a:gd name="T0" fmla="*/ 1096 w 3186"/>
              <a:gd name="T1" fmla="*/ 376 h 3299"/>
              <a:gd name="T2" fmla="*/ 815 w 3186"/>
              <a:gd name="T3" fmla="*/ 495 h 3299"/>
              <a:gd name="T4" fmla="*/ 586 w 3186"/>
              <a:gd name="T5" fmla="*/ 692 h 3299"/>
              <a:gd name="T6" fmla="*/ 426 w 3186"/>
              <a:gd name="T7" fmla="*/ 949 h 3299"/>
              <a:gd name="T8" fmla="*/ 352 w 3186"/>
              <a:gd name="T9" fmla="*/ 1251 h 3299"/>
              <a:gd name="T10" fmla="*/ 376 w 3186"/>
              <a:gd name="T11" fmla="*/ 1568 h 3299"/>
              <a:gd name="T12" fmla="*/ 496 w 3186"/>
              <a:gd name="T13" fmla="*/ 1849 h 3299"/>
              <a:gd name="T14" fmla="*/ 692 w 3186"/>
              <a:gd name="T15" fmla="*/ 2079 h 3299"/>
              <a:gd name="T16" fmla="*/ 950 w 3186"/>
              <a:gd name="T17" fmla="*/ 2239 h 3299"/>
              <a:gd name="T18" fmla="*/ 1252 w 3186"/>
              <a:gd name="T19" fmla="*/ 2313 h 3299"/>
              <a:gd name="T20" fmla="*/ 1569 w 3186"/>
              <a:gd name="T21" fmla="*/ 2288 h 3299"/>
              <a:gd name="T22" fmla="*/ 1851 w 3186"/>
              <a:gd name="T23" fmla="*/ 2169 h 3299"/>
              <a:gd name="T24" fmla="*/ 2080 w 3186"/>
              <a:gd name="T25" fmla="*/ 1972 h 3299"/>
              <a:gd name="T26" fmla="*/ 2240 w 3186"/>
              <a:gd name="T27" fmla="*/ 1714 h 3299"/>
              <a:gd name="T28" fmla="*/ 2314 w 3186"/>
              <a:gd name="T29" fmla="*/ 1412 h 3299"/>
              <a:gd name="T30" fmla="*/ 2289 w 3186"/>
              <a:gd name="T31" fmla="*/ 1096 h 3299"/>
              <a:gd name="T32" fmla="*/ 2170 w 3186"/>
              <a:gd name="T33" fmla="*/ 813 h 3299"/>
              <a:gd name="T34" fmla="*/ 1973 w 3186"/>
              <a:gd name="T35" fmla="*/ 584 h 3299"/>
              <a:gd name="T36" fmla="*/ 1715 w 3186"/>
              <a:gd name="T37" fmla="*/ 425 h 3299"/>
              <a:gd name="T38" fmla="*/ 1413 w 3186"/>
              <a:gd name="T39" fmla="*/ 350 h 3299"/>
              <a:gd name="T40" fmla="*/ 1513 w 3186"/>
              <a:gd name="T41" fmla="*/ 12 h 3299"/>
              <a:gd name="T42" fmla="*/ 1851 w 3186"/>
              <a:gd name="T43" fmla="*/ 105 h 3299"/>
              <a:gd name="T44" fmla="*/ 2146 w 3186"/>
              <a:gd name="T45" fmla="*/ 278 h 3299"/>
              <a:gd name="T46" fmla="*/ 2388 w 3186"/>
              <a:gd name="T47" fmla="*/ 518 h 3299"/>
              <a:gd name="T48" fmla="*/ 2561 w 3186"/>
              <a:gd name="T49" fmla="*/ 813 h 3299"/>
              <a:gd name="T50" fmla="*/ 2653 w 3186"/>
              <a:gd name="T51" fmla="*/ 1151 h 3299"/>
              <a:gd name="T52" fmla="*/ 2655 w 3186"/>
              <a:gd name="T53" fmla="*/ 1502 h 3299"/>
              <a:gd name="T54" fmla="*/ 2570 w 3186"/>
              <a:gd name="T55" fmla="*/ 1827 h 3299"/>
              <a:gd name="T56" fmla="*/ 2405 w 3186"/>
              <a:gd name="T57" fmla="*/ 2122 h 3299"/>
              <a:gd name="T58" fmla="*/ 3173 w 3186"/>
              <a:gd name="T59" fmla="*/ 3056 h 3299"/>
              <a:gd name="T60" fmla="*/ 3180 w 3186"/>
              <a:gd name="T61" fmla="*/ 3172 h 3299"/>
              <a:gd name="T62" fmla="*/ 3113 w 3186"/>
              <a:gd name="T63" fmla="*/ 3267 h 3299"/>
              <a:gd name="T64" fmla="*/ 3013 w 3186"/>
              <a:gd name="T65" fmla="*/ 3299 h 3299"/>
              <a:gd name="T66" fmla="*/ 2909 w 3186"/>
              <a:gd name="T67" fmla="*/ 3264 h 3299"/>
              <a:gd name="T68" fmla="*/ 1957 w 3186"/>
              <a:gd name="T69" fmla="*/ 2508 h 3299"/>
              <a:gd name="T70" fmla="*/ 1655 w 3186"/>
              <a:gd name="T71" fmla="*/ 2625 h 3299"/>
              <a:gd name="T72" fmla="*/ 1333 w 3186"/>
              <a:gd name="T73" fmla="*/ 2664 h 3299"/>
              <a:gd name="T74" fmla="*/ 979 w 3186"/>
              <a:gd name="T75" fmla="*/ 2616 h 3299"/>
              <a:gd name="T76" fmla="*/ 661 w 3186"/>
              <a:gd name="T77" fmla="*/ 2481 h 3299"/>
              <a:gd name="T78" fmla="*/ 391 w 3186"/>
              <a:gd name="T79" fmla="*/ 2273 h 3299"/>
              <a:gd name="T80" fmla="*/ 183 w 3186"/>
              <a:gd name="T81" fmla="*/ 2003 h 3299"/>
              <a:gd name="T82" fmla="*/ 48 w 3186"/>
              <a:gd name="T83" fmla="*/ 1685 h 3299"/>
              <a:gd name="T84" fmla="*/ 0 w 3186"/>
              <a:gd name="T85" fmla="*/ 1332 h 3299"/>
              <a:gd name="T86" fmla="*/ 48 w 3186"/>
              <a:gd name="T87" fmla="*/ 978 h 3299"/>
              <a:gd name="T88" fmla="*/ 183 w 3186"/>
              <a:gd name="T89" fmla="*/ 660 h 3299"/>
              <a:gd name="T90" fmla="*/ 391 w 3186"/>
              <a:gd name="T91" fmla="*/ 391 h 3299"/>
              <a:gd name="T92" fmla="*/ 661 w 3186"/>
              <a:gd name="T93" fmla="*/ 182 h 3299"/>
              <a:gd name="T94" fmla="*/ 979 w 3186"/>
              <a:gd name="T95" fmla="*/ 47 h 3299"/>
              <a:gd name="T96" fmla="*/ 1333 w 3186"/>
              <a:gd name="T97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186" h="3299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25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2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1" grpId="0" autoUpdateAnimBg="0"/>
      <p:bldP spid="24" grpId="0" animBg="1"/>
      <p:bldP spid="26" grpId="0" autoUpdateAnimBg="0"/>
      <p:bldP spid="27" grpId="0" animBg="1"/>
      <p:bldP spid="29" grpId="0" autoUpdateAnimBg="0"/>
      <p:bldP spid="30" grpId="0" animBg="1"/>
      <p:bldP spid="31" grpId="0" autoUpdateAnimBg="0"/>
      <p:bldP spid="6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길이측</a:t>
            </a:r>
            <a:r>
              <a:rPr lang="ko-KR" altLang="en-US" sz="2800" dirty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정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모드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671900" y="3799369"/>
            <a:ext cx="1576577" cy="428565"/>
            <a:chOff x="3851920" y="1809753"/>
            <a:chExt cx="1620181" cy="555688"/>
          </a:xfrm>
        </p:grpSpPr>
        <p:sp>
          <p:nvSpPr>
            <p:cNvPr id="22" name="직사각형 21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51921" y="1809753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원판</a:t>
              </a:r>
              <a:r>
                <a:rPr lang="ko-KR" altLang="en-US" b="1" dirty="0">
                  <a:latin typeface="+mj-lt"/>
                </a:rPr>
                <a:t>의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287524" y="2642379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사용자 폰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25" idx="3"/>
            <a:endCxn id="27" idx="2"/>
          </p:cNvCxnSpPr>
          <p:nvPr/>
        </p:nvCxnSpPr>
        <p:spPr>
          <a:xfrm>
            <a:off x="1619672" y="2826614"/>
            <a:ext cx="3240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943708" y="2479520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화면을 터치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3678415" y="2345615"/>
            <a:ext cx="1584176" cy="94621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직</a:t>
            </a:r>
            <a:r>
              <a:rPr lang="ko-KR" altLang="en-US" sz="1200" dirty="0"/>
              <a:t>선</a:t>
            </a:r>
            <a:r>
              <a:rPr lang="ko-KR" altLang="en-US" sz="1200" dirty="0" smtClean="0"/>
              <a:t>의 시작점</a:t>
            </a:r>
            <a:r>
              <a:rPr lang="en-US" altLang="ko-KR" sz="1200" dirty="0" smtClean="0"/>
              <a:t>or</a:t>
            </a:r>
            <a:r>
              <a:rPr lang="ko-KR" altLang="en-US" sz="1200" dirty="0" smtClean="0"/>
              <a:t>끝점 생성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stCxn id="27" idx="6"/>
            <a:endCxn id="33" idx="2"/>
          </p:cNvCxnSpPr>
          <p:nvPr/>
        </p:nvCxnSpPr>
        <p:spPr>
          <a:xfrm flipV="1">
            <a:off x="2950220" y="2818723"/>
            <a:ext cx="728195" cy="78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4" idx="0"/>
            <a:endCxn id="33" idx="4"/>
          </p:cNvCxnSpPr>
          <p:nvPr/>
        </p:nvCxnSpPr>
        <p:spPr>
          <a:xfrm flipV="1">
            <a:off x="4460189" y="3291830"/>
            <a:ext cx="10314" cy="507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54399" y="3327834"/>
            <a:ext cx="421590" cy="384721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원판의 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좌표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51820" y="2525635"/>
            <a:ext cx="674865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터치 이벤트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3686014" y="1319653"/>
            <a:ext cx="1576577" cy="424005"/>
            <a:chOff x="3851920" y="1815666"/>
            <a:chExt cx="1620181" cy="549775"/>
          </a:xfrm>
        </p:grpSpPr>
        <p:sp>
          <p:nvSpPr>
            <p:cNvPr id="45" name="직사각형 44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51921" y="1869612"/>
              <a:ext cx="1620180" cy="419023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sz="1400" b="1" dirty="0" smtClean="0">
                  <a:latin typeface="+mj-lt"/>
                </a:rPr>
                <a:t>직선의 양 끝점 좌표</a:t>
              </a:r>
              <a:endParaRPr lang="ko-KR" altLang="en-US" sz="1400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48" name="직선 화살표 연결선 47"/>
          <p:cNvCxnSpPr>
            <a:stCxn id="33" idx="0"/>
            <a:endCxn id="46" idx="0"/>
          </p:cNvCxnSpPr>
          <p:nvPr/>
        </p:nvCxnSpPr>
        <p:spPr>
          <a:xfrm flipV="1">
            <a:off x="4470503" y="1708398"/>
            <a:ext cx="3799" cy="637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16965" y="1858057"/>
            <a:ext cx="811119" cy="46166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직</a:t>
            </a:r>
            <a:r>
              <a:rPr lang="ko-KR" altLang="en-US" sz="1000" b="1" dirty="0">
                <a:latin typeface="+mj-lt"/>
              </a:rPr>
              <a:t>선</a:t>
            </a:r>
            <a:r>
              <a:rPr lang="ko-KR" altLang="en-US" sz="1000" b="1" dirty="0" smtClean="0">
                <a:latin typeface="+mj-lt"/>
              </a:rPr>
              <a:t>의 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시작점 </a:t>
            </a:r>
            <a:r>
              <a:rPr lang="en-US" altLang="ko-KR" sz="1000" b="1" dirty="0" smtClean="0">
                <a:latin typeface="+mj-lt"/>
              </a:rPr>
              <a:t>/ </a:t>
            </a:r>
            <a:r>
              <a:rPr lang="ko-KR" altLang="en-US" sz="1000" b="1" dirty="0" smtClean="0">
                <a:latin typeface="+mj-lt"/>
              </a:rPr>
              <a:t>끝점 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좌표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1" name="직선 화살표 연결선 60"/>
          <p:cNvCxnSpPr>
            <a:stCxn id="47" idx="3"/>
            <a:endCxn id="66" idx="2"/>
          </p:cNvCxnSpPr>
          <p:nvPr/>
        </p:nvCxnSpPr>
        <p:spPr>
          <a:xfrm>
            <a:off x="5262591" y="1522841"/>
            <a:ext cx="821127" cy="129588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6083718" y="2471628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선의 길이 계산</a:t>
            </a:r>
            <a:endParaRPr lang="ko-KR" altLang="en-US" sz="12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5803735" y="1387104"/>
            <a:ext cx="1576577" cy="428562"/>
            <a:chOff x="3851920" y="1809757"/>
            <a:chExt cx="1620181" cy="555684"/>
          </a:xfrm>
        </p:grpSpPr>
        <p:sp>
          <p:nvSpPr>
            <p:cNvPr id="76" name="직사각형 75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51921" y="1809757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en-US" altLang="ko-KR" b="1" dirty="0" smtClean="0">
                  <a:latin typeface="+mj-lt"/>
                </a:rPr>
                <a:t>AR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공간 정보</a:t>
              </a:r>
            </a:p>
          </p:txBody>
        </p:sp>
      </p:grpSp>
      <p:cxnSp>
        <p:nvCxnSpPr>
          <p:cNvPr id="79" name="직선 화살표 연결선 78"/>
          <p:cNvCxnSpPr>
            <a:stCxn id="77" idx="2"/>
            <a:endCxn id="66" idx="0"/>
          </p:cNvCxnSpPr>
          <p:nvPr/>
        </p:nvCxnSpPr>
        <p:spPr>
          <a:xfrm flipH="1">
            <a:off x="6586974" y="1815666"/>
            <a:ext cx="5049" cy="655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701618" y="2079017"/>
            <a:ext cx="548227" cy="384721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>
                <a:latin typeface="+mj-lt"/>
              </a:rPr>
              <a:t>양</a:t>
            </a:r>
            <a:r>
              <a:rPr lang="ko-KR" altLang="en-US" sz="1000" b="1" dirty="0" smtClean="0">
                <a:latin typeface="+mj-lt"/>
              </a:rPr>
              <a:t> 끝점의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 좌표 </a:t>
            </a:r>
            <a:endParaRPr lang="en-US" altLang="ko-KR" sz="1000" b="1" dirty="0" smtClean="0"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628292" y="2014355"/>
            <a:ext cx="548227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공간 정보</a:t>
            </a:r>
            <a:endParaRPr lang="en-US" altLang="ko-KR" sz="1000" b="1" dirty="0" smtClean="0">
              <a:latin typeface="+mj-lt"/>
            </a:endParaRPr>
          </a:p>
        </p:txBody>
      </p:sp>
      <p:cxnSp>
        <p:nvCxnSpPr>
          <p:cNvPr id="83" name="직선 화살표 연결선 82"/>
          <p:cNvCxnSpPr>
            <a:stCxn id="66" idx="6"/>
            <a:endCxn id="88" idx="2"/>
          </p:cNvCxnSpPr>
          <p:nvPr/>
        </p:nvCxnSpPr>
        <p:spPr>
          <a:xfrm>
            <a:off x="7090230" y="2818722"/>
            <a:ext cx="798652" cy="180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7888882" y="2417623"/>
            <a:ext cx="1147614" cy="83820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100" b="1" dirty="0" smtClean="0"/>
              <a:t>선의 길이를 표시할 라벨 생성</a:t>
            </a:r>
            <a:endParaRPr lang="ko-KR" alt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7176519" y="2551630"/>
            <a:ext cx="548227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선의 길이</a:t>
            </a:r>
            <a:endParaRPr lang="en-US" altLang="ko-KR" sz="1000" b="1" dirty="0" smtClean="0">
              <a:latin typeface="+mj-lt"/>
            </a:endParaRPr>
          </a:p>
        </p:txBody>
      </p:sp>
      <p:cxnSp>
        <p:nvCxnSpPr>
          <p:cNvPr id="91" name="직선 화살표 연결선 90"/>
          <p:cNvCxnSpPr>
            <a:stCxn id="88" idx="4"/>
            <a:endCxn id="95" idx="3"/>
          </p:cNvCxnSpPr>
          <p:nvPr/>
        </p:nvCxnSpPr>
        <p:spPr>
          <a:xfrm rot="5400000">
            <a:off x="7663985" y="3189460"/>
            <a:ext cx="732338" cy="86507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6265470" y="3803929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/>
              <a:t>AR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7956376" y="3517630"/>
            <a:ext cx="253274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라벨</a:t>
            </a:r>
            <a:endParaRPr lang="en-US" altLang="ko-KR" sz="1000" b="1" dirty="0" smtClean="0">
              <a:latin typeface="+mj-lt"/>
            </a:endParaRPr>
          </a:p>
        </p:txBody>
      </p:sp>
      <p:cxnSp>
        <p:nvCxnSpPr>
          <p:cNvPr id="97" name="직선 화살표 연결선 60"/>
          <p:cNvCxnSpPr>
            <a:stCxn id="33" idx="6"/>
            <a:endCxn id="95" idx="1"/>
          </p:cNvCxnSpPr>
          <p:nvPr/>
        </p:nvCxnSpPr>
        <p:spPr>
          <a:xfrm>
            <a:off x="5262591" y="2818723"/>
            <a:ext cx="1002879" cy="116944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816654" y="3365117"/>
            <a:ext cx="253274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직</a:t>
            </a:r>
            <a:r>
              <a:rPr lang="ko-KR" altLang="en-US" sz="1000" b="1" dirty="0">
                <a:latin typeface="+mj-lt"/>
              </a:rPr>
              <a:t>선</a:t>
            </a:r>
            <a:endParaRPr lang="en-US" altLang="ko-KR" sz="10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9627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사용 영상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85800" y="1200150"/>
            <a:ext cx="7848600" cy="3505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r>
              <a:rPr lang="en-US" altLang="ko-KR">
                <a:latin typeface="+mn-lt"/>
                <a:ea typeface="+mn-ea"/>
                <a:cs typeface="+mn-cs"/>
              </a:rPr>
              <a:t>~</a:t>
            </a:r>
            <a:r>
              <a:rPr lang="ko-KR" altLang="en-US">
                <a:latin typeface="+mn-lt"/>
                <a:ea typeface="+mn-ea"/>
                <a:cs typeface="+mn-cs"/>
              </a:rPr>
              <a:t>영상</a:t>
            </a:r>
            <a:r>
              <a:rPr lang="en-US" altLang="ko-KR">
                <a:latin typeface="+mn-lt"/>
                <a:ea typeface="+mn-ea"/>
                <a:cs typeface="+mn-cs"/>
              </a:rPr>
              <a:t>~</a:t>
            </a:r>
            <a:endParaRPr lang="ko-KR" altLang="en-US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323528" y="591530"/>
            <a:ext cx="8368363" cy="49538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역할분담</a:t>
            </a:r>
          </a:p>
        </p:txBody>
      </p:sp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1971593582"/>
              </p:ext>
            </p:extLst>
          </p:nvPr>
        </p:nvGraphicFramePr>
        <p:xfrm>
          <a:off x="1547664" y="1779662"/>
          <a:ext cx="5868652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44097" y="2355726"/>
            <a:ext cx="8368363" cy="495383"/>
          </a:xfrm>
        </p:spPr>
        <p:txBody>
          <a:bodyPr/>
          <a:lstStyle/>
          <a:p>
            <a:r>
              <a:rPr lang="en-US" altLang="ko-KR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Q&amp;A</a:t>
            </a:r>
            <a:endParaRPr lang="ko-KR" alt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국제이사 국내이사 – 일본 수출입 물류 – japango.jp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655329" y="1760773"/>
            <a:ext cx="2143125" cy="2143125"/>
          </a:xfrm>
          <a:prstGeom prst="rect">
            <a:avLst/>
          </a:prstGeom>
          <a:noFill/>
        </p:spPr>
      </p:pic>
      <p:pic>
        <p:nvPicPr>
          <p:cNvPr id="1028" name="Picture 4" descr="NakanoNorth-kr - 東京 女性専用シェアハウスのファインセレクト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018781" y="1495091"/>
            <a:ext cx="3505200" cy="2336800"/>
          </a:xfrm>
          <a:prstGeom prst="rect">
            <a:avLst/>
          </a:prstGeom>
          <a:noFill/>
        </p:spPr>
      </p:pic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848256" y="303758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/>
              <a:t>인테리어</a:t>
            </a:r>
            <a:r>
              <a:rPr lang="en-US" altLang="ko-KR" dirty="0"/>
              <a:t>?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355629" y="1690862"/>
            <a:ext cx="21717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619672" y="1784971"/>
            <a:ext cx="2447925" cy="1866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포토샵 합성 쉽게하기, 사진 원하는 곳에 합성하기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66800" y="1358887"/>
            <a:ext cx="6858000" cy="360997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90600" y="1059582"/>
            <a:ext cx="723275" cy="297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 dirty="0" err="1">
                <a:latin typeface="+mn-lt"/>
                <a:ea typeface="+mn-ea"/>
                <a:cs typeface="+mn-cs"/>
              </a:rPr>
              <a:t>포토샵</a:t>
            </a:r>
            <a:endParaRPr lang="ko-KR" altLang="en-US" dirty="0">
              <a:latin typeface="+mn-lt"/>
              <a:ea typeface="+mn-ea"/>
              <a:cs typeface="+mn-cs"/>
            </a:endParaRPr>
          </a:p>
        </p:txBody>
      </p:sp>
      <p:pic>
        <p:nvPicPr>
          <p:cNvPr id="3079" name="Picture 7" descr="C:\Users\ptyoi\Desktop\x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90800" y="1367359"/>
            <a:ext cx="3276601" cy="3276600"/>
          </a:xfrm>
          <a:prstGeom prst="rect">
            <a:avLst/>
          </a:prstGeom>
          <a:noFill/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/>
              <a:t>방법</a:t>
            </a:r>
            <a:r>
              <a:rPr lang="en-US" altLang="ko-KR"/>
              <a:t>1?</a:t>
            </a:r>
            <a:endParaRPr lang="en-US"/>
          </a:p>
        </p:txBody>
      </p:sp>
      <p:grpSp>
        <p:nvGrpSpPr>
          <p:cNvPr id="13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4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애플·이케아, 2017년 가을 AR 앱 출시…가상으로 가구 배치하고 구매까지 : 뉴스줌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62400" y="1679710"/>
            <a:ext cx="4600575" cy="2562226"/>
          </a:xfrm>
          <a:prstGeom prst="rect">
            <a:avLst/>
          </a:prstGeom>
          <a:noFill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33400" y="2060710"/>
            <a:ext cx="2867025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990600" y="1149527"/>
            <a:ext cx="10820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 dirty="0">
                <a:latin typeface="+mn-lt"/>
                <a:ea typeface="+mn-ea"/>
                <a:cs typeface="+mn-cs"/>
              </a:rPr>
              <a:t>IKEA Place</a:t>
            </a:r>
            <a:endParaRPr lang="ko-KR" altLang="en-US" sz="1400" dirty="0">
              <a:latin typeface="+mn-lt"/>
              <a:ea typeface="+mn-ea"/>
              <a:cs typeface="+mn-cs"/>
            </a:endParaRPr>
          </a:p>
        </p:txBody>
      </p:sp>
      <p:pic>
        <p:nvPicPr>
          <p:cNvPr id="9" name="Picture 7" descr="C:\Users\ptyoi\Desktop\x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590800" y="1383382"/>
            <a:ext cx="3276601" cy="3276600"/>
          </a:xfrm>
          <a:prstGeom prst="rect">
            <a:avLst/>
          </a:prstGeom>
          <a:noFill/>
        </p:spPr>
      </p:pic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/>
              <a:t>방법</a:t>
            </a:r>
            <a:r>
              <a:rPr lang="en-US" altLang="ko-KR"/>
              <a:t>2?</a:t>
            </a:r>
            <a:endParaRPr lang="en-US"/>
          </a:p>
        </p:txBody>
      </p:sp>
      <p:grpSp>
        <p:nvGrpSpPr>
          <p:cNvPr id="8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1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0600" y="1039837"/>
            <a:ext cx="179641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 dirty="0" err="1">
                <a:latin typeface="+mn-lt"/>
                <a:ea typeface="+mn-ea"/>
                <a:cs typeface="+mn-cs"/>
              </a:rPr>
              <a:t>호남팀의</a:t>
            </a:r>
            <a:r>
              <a:rPr lang="ko-KR" altLang="en-US" sz="1400" dirty="0">
                <a:latin typeface="+mn-lt"/>
                <a:ea typeface="+mn-ea"/>
                <a:cs typeface="+mn-cs"/>
              </a:rPr>
              <a:t> </a:t>
            </a:r>
            <a:r>
              <a:rPr lang="en-US" altLang="ko-KR" sz="1400" dirty="0">
                <a:latin typeface="+mn-lt"/>
                <a:ea typeface="+mn-ea"/>
                <a:cs typeface="+mn-cs"/>
              </a:rPr>
              <a:t>AR Interior</a:t>
            </a:r>
            <a:endParaRPr lang="ko-KR" altLang="en-US" sz="1400" dirty="0">
              <a:latin typeface="+mn-lt"/>
              <a:ea typeface="+mn-ea"/>
              <a:cs typeface="+mn-cs"/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/>
              <a:t>해결</a:t>
            </a:r>
            <a:endParaRPr lang="en-US" dirty="0"/>
          </a:p>
        </p:txBody>
      </p:sp>
      <p:pic>
        <p:nvPicPr>
          <p:cNvPr id="2" name="sempl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90228" y="1474961"/>
            <a:ext cx="6552491" cy="33001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6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682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3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dirty="0" err="1"/>
              <a:t>WebAR</a:t>
            </a:r>
            <a:r>
              <a:rPr lang="ko-KR" altLang="en-US" dirty="0"/>
              <a:t> 인테리어 </a:t>
            </a:r>
            <a:r>
              <a:rPr lang="en-US" altLang="ko-KR" dirty="0"/>
              <a:t>-</a:t>
            </a:r>
            <a:r>
              <a:rPr lang="ko-KR" altLang="en-US" dirty="0"/>
              <a:t> 기능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579862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7" name="Inhaltsplatzhalter 4"/>
          <p:cNvSpPr txBox="1"/>
          <p:nvPr/>
        </p:nvSpPr>
        <p:spPr>
          <a:xfrm>
            <a:off x="1331640" y="3903020"/>
            <a:ext cx="2448272" cy="9264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바로 확인 가능 </a:t>
            </a:r>
            <a:r>
              <a:rPr lang="en-US" altLang="ko-KR" sz="1800" b="1" dirty="0" smtClean="0">
                <a:latin typeface="+mj-lt"/>
              </a:rPr>
              <a:t>#01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별도의 </a:t>
            </a:r>
            <a:r>
              <a:rPr lang="ko-KR" altLang="en-US" sz="1200" dirty="0" err="1" smtClean="0">
                <a:latin typeface="+mj-lt"/>
              </a:rPr>
              <a:t>어플</a:t>
            </a:r>
            <a:r>
              <a:rPr lang="ko-KR" altLang="en-US" sz="1200" dirty="0" smtClean="0">
                <a:latin typeface="+mj-lt"/>
              </a:rPr>
              <a:t> 설치 없이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웹 사이트 접속 만으로 사용이 가능</a:t>
            </a:r>
            <a:endParaRPr lang="en-US" sz="1400" dirty="0">
              <a:latin typeface="+mj-lt"/>
            </a:endParaRPr>
          </a:p>
        </p:txBody>
      </p:sp>
      <p:sp>
        <p:nvSpPr>
          <p:cNvPr id="71" name="Inhaltsplatzhalter 4"/>
          <p:cNvSpPr txBox="1"/>
          <p:nvPr/>
        </p:nvSpPr>
        <p:spPr>
          <a:xfrm>
            <a:off x="5508104" y="3898477"/>
            <a:ext cx="2432860" cy="9264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>
                <a:latin typeface="+mj-lt"/>
              </a:rPr>
              <a:t>재미있는 배치</a:t>
            </a:r>
            <a:r>
              <a:rPr lang="en-US" sz="1800" b="1" dirty="0">
                <a:latin typeface="+mj-lt"/>
              </a:rPr>
              <a:t> #02</a:t>
            </a:r>
            <a:br>
              <a:rPr lang="en-US" sz="1800" b="1" dirty="0">
                <a:latin typeface="+mj-lt"/>
              </a:rPr>
            </a:br>
            <a:r>
              <a:rPr lang="ko-KR" altLang="en-US" sz="1200" dirty="0">
                <a:latin typeface="+mj-lt"/>
              </a:rPr>
              <a:t>상상으로 </a:t>
            </a:r>
            <a:r>
              <a:rPr lang="ko-KR" altLang="en-US" sz="1200" dirty="0" smtClean="0">
                <a:latin typeface="+mj-lt"/>
              </a:rPr>
              <a:t>인테리어를</a:t>
            </a:r>
            <a:r>
              <a:rPr lang="en-US" altLang="ko-KR" sz="1200" dirty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할 </a:t>
            </a:r>
            <a:r>
              <a:rPr lang="ko-KR" altLang="en-US" sz="1200" dirty="0">
                <a:latin typeface="+mj-lt"/>
              </a:rPr>
              <a:t>때보다 더 생생한 경험을 제공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99326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utoUpdateAnimBg="0"/>
      <p:bldP spid="7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/>
          <p:nvPr/>
        </p:nvSpPr>
        <p:spPr>
          <a:xfrm>
            <a:off x="-508" y="3579718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WebAR</a:t>
            </a:r>
            <a:r>
              <a:rPr lang="ko-KR" altLang="en-US"/>
              <a:t> 인테리어 </a:t>
            </a:r>
            <a:r>
              <a:rPr lang="en-US" altLang="ko-KR"/>
              <a:t>- </a:t>
            </a:r>
            <a:r>
              <a:rPr lang="ko-KR" altLang="en-US"/>
              <a:t>기능</a:t>
            </a:r>
            <a:endParaRPr lang="en-US"/>
          </a:p>
        </p:txBody>
      </p:sp>
      <p:sp>
        <p:nvSpPr>
          <p:cNvPr id="12" name="Inhaltsplatzhalter 4"/>
          <p:cNvSpPr txBox="1"/>
          <p:nvPr/>
        </p:nvSpPr>
        <p:spPr>
          <a:xfrm>
            <a:off x="1331640" y="3881476"/>
            <a:ext cx="2556284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쉽고 정확한 이동 </a:t>
            </a:r>
            <a:r>
              <a:rPr lang="en-US" altLang="ko-KR" sz="1800" b="1" dirty="0" smtClean="0">
                <a:latin typeface="+mj-lt"/>
              </a:rPr>
              <a:t>#03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en-US" altLang="ko-KR" sz="1200" dirty="0" smtClean="0">
                <a:latin typeface="+mj-lt"/>
              </a:rPr>
              <a:t>Hit-test API</a:t>
            </a:r>
            <a:r>
              <a:rPr lang="ko-KR" altLang="en-US" sz="1200" dirty="0" smtClean="0">
                <a:latin typeface="+mj-lt"/>
              </a:rPr>
              <a:t>를 사용으로 실체 사물과 비슷하게 놓고 터치만으로 쉽게 이동</a:t>
            </a:r>
            <a:endParaRPr lang="en-US" sz="1400" dirty="0">
              <a:latin typeface="+mj-lt"/>
            </a:endParaRPr>
          </a:p>
        </p:txBody>
      </p:sp>
      <p:sp>
        <p:nvSpPr>
          <p:cNvPr id="13" name="Inhaltsplatzhalter 4"/>
          <p:cNvSpPr txBox="1"/>
          <p:nvPr/>
        </p:nvSpPr>
        <p:spPr>
          <a:xfrm>
            <a:off x="5508104" y="3876933"/>
            <a:ext cx="2432860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편하고 정확함 </a:t>
            </a:r>
            <a:r>
              <a:rPr lang="en-US" sz="1800" b="1" dirty="0" smtClean="0">
                <a:latin typeface="+mj-lt"/>
              </a:rPr>
              <a:t>#04</a:t>
            </a:r>
            <a:r>
              <a:rPr lang="en-US" sz="1800" b="1" dirty="0">
                <a:latin typeface="+mj-lt"/>
              </a:rPr>
              <a:t/>
            </a:r>
            <a:br>
              <a:rPr lang="en-US" sz="1800" b="1" dirty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거리측정 기능을 제공해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dirty="0" smtClean="0">
                <a:latin typeface="+mj-lt"/>
              </a:rPr>
              <a:t>실제 가구 배치에 도움을 줌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96146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/>
          <p:nvPr/>
        </p:nvSpPr>
        <p:spPr>
          <a:xfrm>
            <a:off x="-508" y="3579718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dirty="0" err="1"/>
              <a:t>WebAR</a:t>
            </a:r>
            <a:r>
              <a:rPr lang="ko-KR" altLang="en-US" dirty="0"/>
              <a:t> 인테리어 </a:t>
            </a:r>
            <a:r>
              <a:rPr lang="en-US" altLang="ko-KR" dirty="0"/>
              <a:t>- </a:t>
            </a:r>
            <a:r>
              <a:rPr lang="ko-KR" altLang="en-US" dirty="0"/>
              <a:t>기능</a:t>
            </a:r>
            <a:endParaRPr lang="en-US" dirty="0"/>
          </a:p>
        </p:txBody>
      </p:sp>
      <p:sp>
        <p:nvSpPr>
          <p:cNvPr id="12" name="Inhaltsplatzhalter 4"/>
          <p:cNvSpPr txBox="1"/>
          <p:nvPr/>
        </p:nvSpPr>
        <p:spPr>
          <a:xfrm>
            <a:off x="1331640" y="3742977"/>
            <a:ext cx="2412268" cy="124649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보기 편한 옵션 </a:t>
            </a:r>
            <a:r>
              <a:rPr lang="en-US" altLang="ko-KR" sz="1800" b="1" dirty="0" smtClean="0">
                <a:latin typeface="+mj-lt"/>
              </a:rPr>
              <a:t>#05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접속 후 바로 볼 수 있는 제어판과 </a:t>
            </a:r>
            <a:r>
              <a:rPr lang="ko-KR" altLang="en-US" sz="1200" dirty="0" err="1" smtClean="0">
                <a:latin typeface="+mj-lt"/>
              </a:rPr>
              <a:t>스크린샷을</a:t>
            </a:r>
            <a:r>
              <a:rPr lang="ko-KR" altLang="en-US" sz="1200" dirty="0" smtClean="0">
                <a:latin typeface="+mj-lt"/>
              </a:rPr>
              <a:t> 찍을 때 타원이나 길이표시 삭제 가능</a:t>
            </a:r>
            <a:endParaRPr lang="en-US" sz="1400" dirty="0">
              <a:latin typeface="+mj-lt"/>
            </a:endParaRPr>
          </a:p>
        </p:txBody>
      </p:sp>
      <p:sp>
        <p:nvSpPr>
          <p:cNvPr id="13" name="Inhaltsplatzhalter 4"/>
          <p:cNvSpPr txBox="1"/>
          <p:nvPr/>
        </p:nvSpPr>
        <p:spPr>
          <a:xfrm>
            <a:off x="5508104" y="3738434"/>
            <a:ext cx="2432860" cy="124649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사용기록 제공 </a:t>
            </a:r>
            <a:r>
              <a:rPr lang="en-US" sz="1800" b="1" dirty="0" smtClean="0">
                <a:latin typeface="+mj-lt"/>
              </a:rPr>
              <a:t>#06</a:t>
            </a:r>
            <a:r>
              <a:rPr lang="en-US" sz="1800" b="1" dirty="0">
                <a:latin typeface="+mj-lt"/>
              </a:rPr>
              <a:t/>
            </a:r>
            <a:br>
              <a:rPr lang="en-US" sz="1800" b="1" dirty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로그인</a:t>
            </a:r>
            <a:r>
              <a:rPr lang="en-US" altLang="ko-KR" sz="1200" dirty="0" smtClean="0">
                <a:latin typeface="+mj-lt"/>
              </a:rPr>
              <a:t>-</a:t>
            </a:r>
            <a:r>
              <a:rPr lang="ko-KR" altLang="en-US" sz="1200" dirty="0" smtClean="0">
                <a:latin typeface="+mj-lt"/>
              </a:rPr>
              <a:t>인테리어 기록 기능을 제공해 사용자의 인테리어 내역을 언제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dirty="0" smtClean="0">
                <a:latin typeface="+mj-lt"/>
              </a:rPr>
              <a:t>어디서나 확인 가능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08445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heme/theme1.xml><?xml version="1.0" encoding="utf-8"?>
<a:theme xmlns:a="http://schemas.openxmlformats.org/drawingml/2006/main" name="Default Theme">
  <a:themeElements>
    <a:clrScheme name="SlideSalad Theme 28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01A59E"/>
      </a:accent1>
      <a:accent2>
        <a:srgbClr val="1991AC"/>
      </a:accent2>
      <a:accent3>
        <a:srgbClr val="4376AB"/>
      </a:accent3>
      <a:accent4>
        <a:srgbClr val="5F5CA3"/>
      </a:accent4>
      <a:accent5>
        <a:srgbClr val="785CA3"/>
      </a:accent5>
      <a:accent6>
        <a:srgbClr val="725CA2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/>
      <a:bodyPr wrap="square" lIns="0" tIns="0" rIns="0" bIns="0" anchor="ctr">
        <a:spAutoFit/>
      </a:bodyPr>
      <a:lstStyle>
        <a:defPPr marL="0" indent="0">
          <a:lnSpc>
            <a:spcPct val="150000"/>
          </a:lnSpc>
          <a:buNone/>
          <a:defRPr sz="1000" b="1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6">
      <a:majorFont>
        <a:latin typeface="Robo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522</Words>
  <Application>Microsoft Office PowerPoint</Application>
  <PresentationFormat>화면 슬라이드 쇼(16:9)</PresentationFormat>
  <Paragraphs>222</Paragraphs>
  <Slides>23</Slides>
  <Notes>2</Notes>
  <HiddenSlides>0</HiddenSlides>
  <MMClips>1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25" baseType="lpstr">
      <vt:lpstr>Default Theme</vt:lpstr>
      <vt:lpstr>Custom Design</vt:lpstr>
      <vt:lpstr>PowerPoint 프레젠테이션</vt:lpstr>
      <vt:lpstr> 내용 구성</vt:lpstr>
      <vt:lpstr>인테리어?</vt:lpstr>
      <vt:lpstr>방법1?</vt:lpstr>
      <vt:lpstr>방법2?</vt:lpstr>
      <vt:lpstr>해결</vt:lpstr>
      <vt:lpstr>WebAR 인테리어 - 기능</vt:lpstr>
      <vt:lpstr>WebAR 인테리어 - 기능</vt:lpstr>
      <vt:lpstr>WebAR 인테리어 - 기능</vt:lpstr>
      <vt:lpstr>PowerPoint 프레젠테이션</vt:lpstr>
      <vt:lpstr>단점 방안</vt:lpstr>
      <vt:lpstr>사용한 라이브러리</vt:lpstr>
      <vt:lpstr>개발 일정</vt:lpstr>
      <vt:lpstr>흐름도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사용 영상</vt:lpstr>
      <vt:lpstr>역할분담</vt:lpstr>
      <vt:lpstr>Q&amp;A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High Tech</dc:creator>
  <cp:keywords/>
  <dc:description/>
  <cp:lastModifiedBy>이호준</cp:lastModifiedBy>
  <cp:revision>1664</cp:revision>
  <dcterms:created xsi:type="dcterms:W3CDTF">2015-09-08T18:46:55Z</dcterms:created>
  <dcterms:modified xsi:type="dcterms:W3CDTF">2020-11-22T06:22:46Z</dcterms:modified>
  <cp:category/>
</cp:coreProperties>
</file>