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59" r:id="rId5"/>
    <p:sldId id="260" r:id="rId6"/>
    <p:sldId id="261" r:id="rId7"/>
    <p:sldId id="277" r:id="rId8"/>
    <p:sldId id="266" r:id="rId9"/>
    <p:sldId id="275" r:id="rId10"/>
    <p:sldId id="273" r:id="rId11"/>
    <p:sldId id="276" r:id="rId12"/>
    <p:sldId id="263" r:id="rId13"/>
    <p:sldId id="280" r:id="rId14"/>
    <p:sldId id="278" r:id="rId15"/>
    <p:sldId id="269" r:id="rId16"/>
    <p:sldId id="268" r:id="rId17"/>
    <p:sldId id="281" r:id="rId18"/>
    <p:sldId id="282" r:id="rId19"/>
    <p:sldId id="283" r:id="rId20"/>
    <p:sldId id="284" r:id="rId21"/>
    <p:sldId id="285" r:id="rId22"/>
    <p:sldId id="279" r:id="rId23"/>
    <p:sldId id="270" r:id="rId24"/>
    <p:sldId id="27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429" autoAdjust="0"/>
  </p:normalViewPr>
  <p:slideViewPr>
    <p:cSldViewPr>
      <p:cViewPr>
        <p:scale>
          <a:sx n="125" d="100"/>
          <a:sy n="125" d="100"/>
        </p:scale>
        <p:origin x="-1224" y="-576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서버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412268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사용자 편의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생성 도우미 원판</a:t>
            </a:r>
            <a:r>
              <a:rPr lang="ko-KR" altLang="en-US" sz="1200" dirty="0">
                <a:latin typeface="+mj-lt"/>
              </a:rPr>
              <a:t>과</a:t>
            </a:r>
            <a:r>
              <a:rPr lang="ko-KR" altLang="en-US" sz="1200" dirty="0" smtClean="0">
                <a:latin typeface="+mj-lt"/>
              </a:rPr>
              <a:t> 길이표시 감추</a:t>
            </a:r>
            <a:r>
              <a:rPr lang="ko-KR" altLang="en-US" sz="1200" dirty="0">
                <a:latin typeface="+mj-lt"/>
              </a:rPr>
              <a:t>기</a:t>
            </a:r>
            <a:r>
              <a:rPr lang="ko-KR" altLang="en-US" sz="1200" dirty="0" smtClean="0">
                <a:latin typeface="+mj-lt"/>
              </a:rPr>
              <a:t>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95274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1072"/>
                <a:gridCol w="1188132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안됨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로딩시간이 긺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334" y="2139702"/>
            <a:ext cx="8066248" cy="2150893"/>
            <a:chOff x="701334" y="2139702"/>
            <a:chExt cx="8066248" cy="2150893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2271294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13970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3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480212" y="3795886"/>
            <a:ext cx="577899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</a:p>
        </p:txBody>
      </p:sp>
    </p:spTree>
    <p:extLst>
      <p:ext uri="{BB962C8B-B14F-4D97-AF65-F5344CB8AC3E}">
        <p14:creationId xmlns:p14="http://schemas.microsoft.com/office/powerpoint/2010/main" val="6378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95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7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5684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3530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48113" y="2027006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632340" y="3435846"/>
            <a:ext cx="674865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길이가 적</a:t>
            </a:r>
            <a:r>
              <a:rPr lang="ko-KR" altLang="en-US" sz="1000" b="1" dirty="0">
                <a:latin typeface="+mj-lt"/>
              </a:rPr>
              <a:t>힌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43" name="직선 화살표 연결선 42"/>
          <p:cNvCxnSpPr>
            <a:stCxn id="47" idx="1"/>
            <a:endCxn id="27" idx="0"/>
          </p:cNvCxnSpPr>
          <p:nvPr/>
        </p:nvCxnSpPr>
        <p:spPr>
          <a:xfrm rot="10800000" flipV="1">
            <a:off x="2446965" y="1522840"/>
            <a:ext cx="1239051" cy="95667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9441" y="1167594"/>
            <a:ext cx="897682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 smtClean="0">
                <a:latin typeface="+mj-lt"/>
              </a:rPr>
              <a:t>시작점일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2591" y="1152786"/>
            <a:ext cx="77104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끝</a:t>
            </a:r>
            <a:r>
              <a:rPr lang="ko-KR" altLang="en-US" sz="1000" b="1" dirty="0" smtClean="0">
                <a:latin typeface="+mj-lt"/>
              </a:rPr>
              <a:t>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6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23528" y="591530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254239998"/>
              </p:ext>
            </p:extLst>
          </p:nvPr>
        </p:nvGraphicFramePr>
        <p:xfrm>
          <a:off x="1547664" y="1779662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329" y="1760773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781" y="1495091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55629" y="169086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19672" y="1784971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23544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</a:t>
            </a:r>
            <a:r>
              <a:rPr lang="en-US" altLang="ko-KR" sz="1400" dirty="0" smtClean="0">
                <a:latin typeface="+mn-lt"/>
                <a:ea typeface="+mn-ea"/>
                <a:cs typeface="+mn-cs"/>
              </a:rPr>
              <a:t>Place(</a:t>
            </a:r>
            <a:r>
              <a:rPr lang="en-US" altLang="ko-KR" sz="1400" dirty="0" smtClean="0"/>
              <a:t>AR Application)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22108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 err="1" smtClean="0"/>
              <a:t>Web</a:t>
            </a:r>
            <a:r>
              <a:rPr lang="en-US" altLang="ko-KR" sz="1400" dirty="0" err="1" smtClean="0">
                <a:latin typeface="+mn-lt"/>
                <a:ea typeface="+mn-ea"/>
                <a:cs typeface="+mn-cs"/>
              </a:rPr>
              <a:t>AR</a:t>
            </a:r>
            <a:r>
              <a:rPr lang="en-US" altLang="ko-KR" sz="14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881476"/>
            <a:ext cx="2448272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사</a:t>
            </a:r>
            <a:r>
              <a:rPr lang="ko-KR" altLang="en-US" sz="1800" b="1" dirty="0">
                <a:latin typeface="+mj-lt"/>
              </a:rPr>
              <a:t>용</a:t>
            </a:r>
            <a:r>
              <a:rPr lang="ko-KR" altLang="en-US" sz="1800" b="1" dirty="0" smtClean="0">
                <a:latin typeface="+mj-lt"/>
              </a:rPr>
              <a:t>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간</a:t>
            </a:r>
            <a:r>
              <a:rPr lang="ko-KR" altLang="en-US" sz="1800" b="1" dirty="0">
                <a:latin typeface="+mj-lt"/>
              </a:rPr>
              <a:t>편</a:t>
            </a:r>
            <a:r>
              <a:rPr lang="ko-KR" altLang="en-US" sz="1800" b="1" dirty="0" smtClean="0">
                <a:latin typeface="+mj-lt"/>
              </a:rPr>
              <a:t>한 배치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사용해 바닥에 사물을 놓을 수 있고 터치로 쉽게 이동가능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정</a:t>
            </a:r>
            <a:r>
              <a:rPr lang="ko-KR" altLang="en-US" sz="1800" b="1" dirty="0">
                <a:latin typeface="+mj-lt"/>
              </a:rPr>
              <a:t>확</a:t>
            </a:r>
            <a:r>
              <a:rPr lang="ko-KR" altLang="en-US" sz="1800" b="1" dirty="0" smtClean="0">
                <a:latin typeface="+mj-lt"/>
              </a:rPr>
              <a:t>한 길이 측정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길</a:t>
            </a:r>
            <a:r>
              <a:rPr lang="ko-KR" altLang="en-US" sz="1200" dirty="0">
                <a:latin typeface="+mj-lt"/>
              </a:rPr>
              <a:t>이</a:t>
            </a:r>
            <a:r>
              <a:rPr lang="ko-KR" altLang="en-US" sz="1200" dirty="0" smtClean="0">
                <a:latin typeface="+mj-lt"/>
              </a:rPr>
              <a:t>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535</Words>
  <Application>Microsoft Office PowerPoint</Application>
  <PresentationFormat>화면 슬라이드 쇼(16:9)</PresentationFormat>
  <Paragraphs>225</Paragraphs>
  <Slides>23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사용한 라이브러리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개발 일정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kh k</cp:lastModifiedBy>
  <cp:revision>1668</cp:revision>
  <dcterms:created xsi:type="dcterms:W3CDTF">2015-09-08T18:46:55Z</dcterms:created>
  <dcterms:modified xsi:type="dcterms:W3CDTF">2020-11-22T08:40:23Z</dcterms:modified>
  <cp:category/>
</cp:coreProperties>
</file>