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83" r:id="rId5"/>
    <p:sldId id="259" r:id="rId6"/>
    <p:sldId id="275" r:id="rId7"/>
    <p:sldId id="273" r:id="rId8"/>
    <p:sldId id="276" r:id="rId9"/>
    <p:sldId id="263" r:id="rId10"/>
    <p:sldId id="280" r:id="rId11"/>
    <p:sldId id="266" r:id="rId12"/>
    <p:sldId id="278" r:id="rId13"/>
    <p:sldId id="269" r:id="rId14"/>
    <p:sldId id="268" r:id="rId15"/>
    <p:sldId id="282" r:id="rId16"/>
    <p:sldId id="281" r:id="rId17"/>
    <p:sldId id="279" r:id="rId18"/>
    <p:sldId id="27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141" d="100"/>
          <a:sy n="141" d="100"/>
        </p:scale>
        <p:origin x="120" y="330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000">
        <p:fade/>
      </p:transition>
    </mc:Choice>
    <mc:Fallback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77653635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13038" y="2626907"/>
              <a:ext cx="2695280" cy="1851166"/>
              <a:chOff x="4313038" y="2626907"/>
              <a:chExt cx="2695280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88152" y="2626907"/>
                <a:ext cx="1440160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85987" y="2834656"/>
            <a:ext cx="1337536" cy="1337536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06547" y="2783664"/>
            <a:ext cx="1337536" cy="1337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5617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296144"/>
                <a:gridCol w="1332148"/>
                <a:gridCol w="17192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단점보안 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406</Words>
  <Application>Microsoft Office PowerPoint</Application>
  <PresentationFormat>화면 슬라이드 쇼(16:9)</PresentationFormat>
  <Paragraphs>174</Paragraphs>
  <Slides>17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1664</cp:revision>
  <dcterms:created xsi:type="dcterms:W3CDTF">2015-09-08T18:46:55Z</dcterms:created>
  <dcterms:modified xsi:type="dcterms:W3CDTF">2020-11-21T06:39:33Z</dcterms:modified>
  <cp:category/>
</cp:coreProperties>
</file>