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83" r:id="rId5"/>
    <p:sldId id="259" r:id="rId6"/>
    <p:sldId id="275" r:id="rId7"/>
    <p:sldId id="273" r:id="rId8"/>
    <p:sldId id="276" r:id="rId9"/>
    <p:sldId id="263" r:id="rId10"/>
    <p:sldId id="280" r:id="rId11"/>
    <p:sldId id="266" r:id="rId12"/>
    <p:sldId id="278" r:id="rId13"/>
    <p:sldId id="269" r:id="rId14"/>
    <p:sldId id="268" r:id="rId15"/>
    <p:sldId id="282" r:id="rId16"/>
    <p:sldId id="286" r:id="rId17"/>
    <p:sldId id="284" r:id="rId18"/>
    <p:sldId id="287" r:id="rId19"/>
    <p:sldId id="288" r:id="rId20"/>
    <p:sldId id="279" r:id="rId21"/>
    <p:sldId id="27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429" autoAdjust="0"/>
  </p:normalViewPr>
  <p:slideViewPr>
    <p:cSldViewPr>
      <p:cViewPr varScale="1">
        <p:scale>
          <a:sx n="155" d="100"/>
          <a:sy n="155" d="100"/>
        </p:scale>
        <p:origin x="-354" y="-84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SERVER</a:t>
          </a:r>
          <a:r>
            <a:rPr lang="ko-KR" altLang="en-US" sz="2400" kern="1200" dirty="0" smtClean="0"/>
            <a:t> 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 err="1">
                <a:latin typeface="+mj-lt"/>
              </a:rPr>
              <a:t>WebXR</a:t>
            </a:r>
            <a:r>
              <a:rPr lang="en-US" altLang="ko-KR" sz="1400" b="1" dirty="0">
                <a:latin typeface="+mj-lt"/>
              </a:rPr>
              <a:t> API  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웹 페이지에서 </a:t>
            </a:r>
            <a:r>
              <a:rPr lang="en-US" altLang="ko-KR" sz="1000" dirty="0">
                <a:latin typeface="+mj-lt"/>
              </a:rPr>
              <a:t>VR, AR</a:t>
            </a:r>
            <a:r>
              <a:rPr lang="ko-KR" altLang="en-US" sz="1000" dirty="0">
                <a:latin typeface="+mj-lt"/>
              </a:rPr>
              <a:t>을 사용할 수 있게 해주는     </a:t>
            </a:r>
            <a:r>
              <a:rPr lang="ko-KR" altLang="en-US" sz="1000" dirty="0" smtClean="0">
                <a:latin typeface="+mj-lt"/>
              </a:rPr>
              <a:t>   웹 </a:t>
            </a:r>
            <a:r>
              <a:rPr lang="ko-KR" altLang="en-US" sz="1000" dirty="0">
                <a:latin typeface="+mj-lt"/>
              </a:rPr>
              <a:t>표준 그룹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>
                <a:latin typeface="+mj-lt"/>
              </a:rPr>
              <a:t>Three.js 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웹에서 </a:t>
            </a:r>
            <a:r>
              <a:rPr lang="en-US" altLang="ko-KR" sz="1000" dirty="0">
                <a:latin typeface="+mj-lt"/>
              </a:rPr>
              <a:t>3D </a:t>
            </a:r>
            <a:r>
              <a:rPr lang="ko-KR" altLang="en-US" sz="1000" dirty="0" smtClean="0">
                <a:latin typeface="+mj-lt"/>
              </a:rPr>
              <a:t>그래픽을    </a:t>
            </a:r>
            <a:r>
              <a:rPr lang="ko-KR" altLang="en-US" sz="1000" dirty="0">
                <a:latin typeface="+mj-lt"/>
              </a:rPr>
              <a:t>다룰 수 있게 해주는 자바스크립트 라이브러리</a:t>
            </a:r>
            <a:endParaRPr lang="en-US" sz="1050" dirty="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6547087" y="3795886"/>
            <a:ext cx="365173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 advTm="1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355703"/>
            <a:ext cx="7877421" cy="3161811"/>
            <a:chOff x="1827386" y="1682560"/>
            <a:chExt cx="7102967" cy="2676147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27975"/>
              <a:chOff x="6436722" y="1699182"/>
              <a:chExt cx="1630133" cy="2027975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069890" cy="2605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 smtClean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/>
                  <a:t>웹</a:t>
                </a:r>
                <a:r>
                  <a:rPr lang="ko-KR" altLang="en-US" sz="140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6103" y="1682560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17011" y="2886660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7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">
        <p:fade/>
      </p:transition>
    </mc:Choice>
    <mc:Fallback xmlns="">
      <p:transition spd="med" advTm="1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309" y="1906517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815916" y="1743658"/>
            <a:ext cx="1061474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 smtClean="0"/>
              <a:t>AR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실행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및 바닥감지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74717" y="1855273"/>
            <a:ext cx="63318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카메라영상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40252" y="2578137"/>
            <a:ext cx="921727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</a:t>
            </a:r>
            <a:r>
              <a:rPr lang="ko-KR" altLang="en-US" sz="1000" b="1" dirty="0" smtClean="0">
                <a:latin typeface="+mj-lt"/>
              </a:rPr>
              <a:t>값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(4x4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행렬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직선 화살표 연결선 38"/>
          <p:cNvCxnSpPr>
            <a:stCxn id="2" idx="3"/>
            <a:endCxn id="17" idx="2"/>
          </p:cNvCxnSpPr>
          <p:nvPr/>
        </p:nvCxnSpPr>
        <p:spPr>
          <a:xfrm>
            <a:off x="2999457" y="2090752"/>
            <a:ext cx="81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8" idx="2"/>
            <a:endCxn id="65" idx="0"/>
          </p:cNvCxnSpPr>
          <p:nvPr/>
        </p:nvCxnSpPr>
        <p:spPr>
          <a:xfrm>
            <a:off x="6772043" y="2319839"/>
            <a:ext cx="33005" cy="13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301792" y="364175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원판 생성</a:t>
            </a:r>
            <a:endParaRPr lang="ko-KR" altLang="en-US" dirty="0"/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Hit test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48170" y="3781101"/>
            <a:ext cx="1576577" cy="428565"/>
            <a:chOff x="3851920" y="1809753"/>
            <a:chExt cx="1620181" cy="555688"/>
          </a:xfrm>
        </p:grpSpPr>
        <p:sp>
          <p:nvSpPr>
            <p:cNvPr id="159" name="직사각형 158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379330" y="3749771"/>
            <a:ext cx="884858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</a:t>
            </a:r>
            <a:r>
              <a:rPr lang="ko-KR" altLang="en-US" sz="1000" b="1" dirty="0" smtClean="0">
                <a:latin typeface="+mj-lt"/>
              </a:rPr>
              <a:t>값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en-US" altLang="ko-KR" sz="1000" b="1" dirty="0" smtClean="0">
                <a:latin typeface="+mj-lt"/>
              </a:rPr>
              <a:t>x, y, z)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3" name="직선 화살표 연결선 162"/>
          <p:cNvCxnSpPr>
            <a:stCxn id="65" idx="2"/>
            <a:endCxn id="161" idx="3"/>
          </p:cNvCxnSpPr>
          <p:nvPr/>
        </p:nvCxnSpPr>
        <p:spPr>
          <a:xfrm flipH="1" flipV="1">
            <a:off x="5224747" y="3988850"/>
            <a:ext cx="107704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983755" y="1891277"/>
            <a:ext cx="1576577" cy="428562"/>
            <a:chOff x="3851920" y="1809757"/>
            <a:chExt cx="1620181" cy="555684"/>
          </a:xfrm>
        </p:grpSpPr>
        <p:sp>
          <p:nvSpPr>
            <p:cNvPr id="167" name="직사각형 166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70" name="직선 화살표 연결선 169"/>
          <p:cNvCxnSpPr>
            <a:stCxn id="17" idx="6"/>
            <a:endCxn id="169" idx="1"/>
          </p:cNvCxnSpPr>
          <p:nvPr/>
        </p:nvCxnSpPr>
        <p:spPr>
          <a:xfrm>
            <a:off x="4877390" y="2090752"/>
            <a:ext cx="1106366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32040" y="1815666"/>
            <a:ext cx="96981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바닥감지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결과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9" name="직선 화살표 연결선 178"/>
          <p:cNvCxnSpPr>
            <a:stCxn id="65" idx="6"/>
            <a:endCxn id="182" idx="2"/>
          </p:cNvCxnSpPr>
          <p:nvPr/>
        </p:nvCxnSpPr>
        <p:spPr>
          <a:xfrm flipV="1">
            <a:off x="7308304" y="3480280"/>
            <a:ext cx="882098" cy="5085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524328" y="311181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560331" y="3683638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535" y="152744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6263903" y="2391730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</a:t>
            </a:r>
            <a:r>
              <a:rPr lang="ko-KR" altLang="en-US" sz="1200" dirty="0" smtClean="0"/>
              <a:t>생성 및 원판변경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759859" y="2633560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52047" y="3543858"/>
            <a:ext cx="843180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직선 화살표 연결선 79"/>
          <p:cNvCxnSpPr>
            <a:stCxn id="2" idx="3"/>
            <a:endCxn id="142" idx="2"/>
          </p:cNvCxnSpPr>
          <p:nvPr/>
        </p:nvCxnSpPr>
        <p:spPr>
          <a:xfrm>
            <a:off x="2175683" y="1711675"/>
            <a:ext cx="541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7" idx="6"/>
            <a:endCxn id="3" idx="0"/>
          </p:cNvCxnSpPr>
          <p:nvPr/>
        </p:nvCxnSpPr>
        <p:spPr>
          <a:xfrm>
            <a:off x="6203167" y="1694708"/>
            <a:ext cx="698924" cy="6970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39368" y="1455626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341861" y="2558277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모드 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interior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모드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717343" y="1364581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10" idx="1"/>
            <a:endCxn id="142" idx="4"/>
          </p:cNvCxnSpPr>
          <p:nvPr/>
        </p:nvCxnSpPr>
        <p:spPr>
          <a:xfrm rot="10800000">
            <a:off x="3220599" y="2058769"/>
            <a:ext cx="539260" cy="750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307" y="2271502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cxnSp>
        <p:nvCxnSpPr>
          <p:cNvPr id="61" name="직선 화살표 연결선 60"/>
          <p:cNvCxnSpPr>
            <a:stCxn id="142" idx="6"/>
            <a:endCxn id="97" idx="2"/>
          </p:cNvCxnSpPr>
          <p:nvPr/>
        </p:nvCxnSpPr>
        <p:spPr>
          <a:xfrm flipV="1">
            <a:off x="3723855" y="1694708"/>
            <a:ext cx="1472800" cy="1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" idx="2"/>
            <a:endCxn id="10" idx="3"/>
          </p:cNvCxnSpPr>
          <p:nvPr/>
        </p:nvCxnSpPr>
        <p:spPr>
          <a:xfrm flipH="1" flipV="1">
            <a:off x="5092007" y="2808993"/>
            <a:ext cx="1171896" cy="10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6" idx="3"/>
            <a:endCxn id="3" idx="4"/>
          </p:cNvCxnSpPr>
          <p:nvPr/>
        </p:nvCxnSpPr>
        <p:spPr>
          <a:xfrm flipV="1">
            <a:off x="5228424" y="3247042"/>
            <a:ext cx="1673667" cy="760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196655" y="134761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632340" y="1530804"/>
            <a:ext cx="1116124" cy="428878"/>
            <a:chOff x="3851920" y="1809348"/>
            <a:chExt cx="1620180" cy="556093"/>
          </a:xfrm>
        </p:grpSpPr>
        <p:sp>
          <p:nvSpPr>
            <p:cNvPr id="105" name="직사각형 10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112" name="직선 화살표 연결선 111"/>
          <p:cNvCxnSpPr>
            <a:stCxn id="111" idx="1"/>
            <a:endCxn id="97" idx="6"/>
          </p:cNvCxnSpPr>
          <p:nvPr/>
        </p:nvCxnSpPr>
        <p:spPr>
          <a:xfrm flipH="1" flipV="1">
            <a:off x="6203167" y="1694708"/>
            <a:ext cx="1429173" cy="1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4195" y="1779662"/>
            <a:ext cx="776137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찾은 </a:t>
            </a: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114" name="직선 화살표 연결선 113"/>
          <p:cNvCxnSpPr>
            <a:stCxn id="3" idx="6"/>
            <a:endCxn id="115" idx="0"/>
          </p:cNvCxnSpPr>
          <p:nvPr/>
        </p:nvCxnSpPr>
        <p:spPr>
          <a:xfrm>
            <a:off x="7540279" y="2819386"/>
            <a:ext cx="686127" cy="6098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60332" y="3429235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028384" y="2848325"/>
            <a:ext cx="776137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생성한 물체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3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12491" y="2631059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7128" y="244851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광선 투사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868144" y="2376510"/>
            <a:ext cx="1692188" cy="83667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50" dirty="0" smtClean="0"/>
              <a:t>투사</a:t>
            </a:r>
            <a:r>
              <a:rPr lang="ko-KR" altLang="en-US" sz="1150" dirty="0"/>
              <a:t>된</a:t>
            </a:r>
            <a:r>
              <a:rPr lang="ko-KR" altLang="en-US" sz="1150" dirty="0" smtClean="0"/>
              <a:t> 물체 중 가장 가까운 물체를 등록</a:t>
            </a:r>
            <a:endParaRPr lang="ko-KR" altLang="en-US" sz="1150" dirty="0"/>
          </a:p>
        </p:txBody>
      </p:sp>
      <p:sp>
        <p:nvSpPr>
          <p:cNvPr id="59" name="TextBox 58"/>
          <p:cNvSpPr txBox="1"/>
          <p:nvPr/>
        </p:nvSpPr>
        <p:spPr>
          <a:xfrm>
            <a:off x="5005648" y="2279814"/>
            <a:ext cx="801501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좌표로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향하는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광선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직선 화살표 연결선 62"/>
          <p:cNvCxnSpPr>
            <a:stCxn id="47" idx="6"/>
            <a:endCxn id="58" idx="2"/>
          </p:cNvCxnSpPr>
          <p:nvPr/>
        </p:nvCxnSpPr>
        <p:spPr>
          <a:xfrm flipV="1">
            <a:off x="4933640" y="2794848"/>
            <a:ext cx="934504" cy="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5" idx="0"/>
            <a:endCxn id="47" idx="4"/>
          </p:cNvCxnSpPr>
          <p:nvPr/>
        </p:nvCxnSpPr>
        <p:spPr>
          <a:xfrm flipH="1" flipV="1">
            <a:off x="4430384" y="3142705"/>
            <a:ext cx="9752" cy="65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08" name="직사각형 10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90861" y="1504233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(3</a:t>
            </a:r>
            <a:r>
              <a:rPr lang="en-US" altLang="ko-KR" sz="1000" b="1" dirty="0" smtClean="0">
                <a:latin typeface="+mj-lt"/>
              </a:rPr>
              <a:t>D</a:t>
            </a:r>
            <a:r>
              <a:rPr lang="ko-KR" altLang="en-US" sz="1000" b="1" dirty="0" smtClean="0">
                <a:latin typeface="+mj-lt"/>
              </a:rPr>
              <a:t>모델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63"/>
          <p:cNvCxnSpPr>
            <a:stCxn id="58" idx="0"/>
            <a:endCxn id="112" idx="3"/>
          </p:cNvCxnSpPr>
          <p:nvPr/>
        </p:nvCxnSpPr>
        <p:spPr>
          <a:xfrm rot="16200000" flipV="1">
            <a:off x="5496957" y="1159229"/>
            <a:ext cx="653964" cy="17805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66"/>
          <p:cNvCxnSpPr>
            <a:stCxn id="112" idx="1"/>
            <a:endCxn id="10" idx="0"/>
          </p:cNvCxnSpPr>
          <p:nvPr/>
        </p:nvCxnSpPr>
        <p:spPr>
          <a:xfrm rot="10800000" flipV="1">
            <a:off x="2078566" y="1722545"/>
            <a:ext cx="1522927" cy="9085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87348" y="1491713"/>
            <a:ext cx="1040349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ko-KR" altLang="en-US" sz="1000" b="1" dirty="0" smtClean="0">
                <a:latin typeface="+mj-lt"/>
              </a:rPr>
              <a:t>의 </a:t>
            </a:r>
            <a:r>
              <a:rPr lang="en-US" altLang="ko-KR" sz="1000" b="1" dirty="0" smtClean="0">
                <a:latin typeface="+mj-lt"/>
              </a:rPr>
              <a:t>rotation</a:t>
            </a:r>
            <a:r>
              <a:rPr lang="ko-KR" altLang="en-US" sz="1000" b="1" dirty="0" smtClean="0">
                <a:latin typeface="+mj-lt"/>
              </a:rPr>
              <a:t>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2042" y="3399842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원판의 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23" name="직사각형 12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1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이동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3482" y="2939104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69" idx="3"/>
            <a:endCxn id="84" idx="2"/>
          </p:cNvCxnSpPr>
          <p:nvPr/>
        </p:nvCxnSpPr>
        <p:spPr>
          <a:xfrm flipV="1">
            <a:off x="2175630" y="3123338"/>
            <a:ext cx="6840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59706" y="277624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100" name="직선 화살표 연결선 99"/>
          <p:cNvCxnSpPr>
            <a:stCxn id="169" idx="2"/>
            <a:endCxn id="131" idx="6"/>
          </p:cNvCxnSpPr>
          <p:nvPr/>
        </p:nvCxnSpPr>
        <p:spPr>
          <a:xfrm rot="5400000">
            <a:off x="6020817" y="2192093"/>
            <a:ext cx="803500" cy="1058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09294" y="2859782"/>
            <a:ext cx="716543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터치 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직선 화살표 연결선 121"/>
          <p:cNvCxnSpPr>
            <a:stCxn id="84" idx="6"/>
            <a:endCxn id="131" idx="2"/>
          </p:cNvCxnSpPr>
          <p:nvPr/>
        </p:nvCxnSpPr>
        <p:spPr>
          <a:xfrm>
            <a:off x="3866218" y="3123338"/>
            <a:ext cx="8858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385413" y="2355726"/>
            <a:ext cx="548227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물체의</a:t>
            </a:r>
            <a:endParaRPr lang="en-US" altLang="ko-KR" sz="1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위치 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4752020" y="2715766"/>
            <a:ext cx="1141051" cy="81514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물체의 위치 좌표 갱신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909961" y="2624238"/>
            <a:ext cx="71333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AR</a:t>
            </a:r>
            <a:r>
              <a:rPr lang="ko-KR" altLang="en-US" sz="1000" b="1" dirty="0" smtClean="0">
                <a:latin typeface="+mj-lt"/>
              </a:rPr>
              <a:t>공간 정보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직선 화살표 연결선 149"/>
          <p:cNvCxnSpPr>
            <a:stCxn id="153" idx="2"/>
            <a:endCxn id="131" idx="0"/>
          </p:cNvCxnSpPr>
          <p:nvPr/>
        </p:nvCxnSpPr>
        <p:spPr>
          <a:xfrm rot="16200000" flipH="1">
            <a:off x="4425169" y="1818388"/>
            <a:ext cx="739775" cy="10549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52" name="직사각형 15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163775" y="1891277"/>
            <a:ext cx="1576577" cy="428562"/>
            <a:chOff x="3851920" y="1809757"/>
            <a:chExt cx="1620181" cy="555684"/>
          </a:xfrm>
        </p:grpSpPr>
        <p:sp>
          <p:nvSpPr>
            <p:cNvPr id="168" name="직사각형 16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6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길이측</a:t>
            </a:r>
            <a:r>
              <a:rPr lang="ko-KR" altLang="en-US" sz="28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정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1900" y="3799369"/>
            <a:ext cx="1576577" cy="428565"/>
            <a:chOff x="3851920" y="1809753"/>
            <a:chExt cx="1620181" cy="555688"/>
          </a:xfrm>
        </p:grpSpPr>
        <p:sp>
          <p:nvSpPr>
            <p:cNvPr id="22" name="직사각형 2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524" y="264237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  <a:endCxn id="27" idx="2"/>
          </p:cNvCxnSpPr>
          <p:nvPr/>
        </p:nvCxnSpPr>
        <p:spPr>
          <a:xfrm>
            <a:off x="1619672" y="282661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708" y="247952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678415" y="2345615"/>
            <a:ext cx="1584176" cy="9462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의 시작점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끝점 생성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7" idx="6"/>
            <a:endCxn id="33" idx="2"/>
          </p:cNvCxnSpPr>
          <p:nvPr/>
        </p:nvCxnSpPr>
        <p:spPr>
          <a:xfrm flipV="1">
            <a:off x="2950220" y="2818723"/>
            <a:ext cx="728195" cy="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0"/>
            <a:endCxn id="33" idx="4"/>
          </p:cNvCxnSpPr>
          <p:nvPr/>
        </p:nvCxnSpPr>
        <p:spPr>
          <a:xfrm flipV="1">
            <a:off x="4460189" y="3291830"/>
            <a:ext cx="10314" cy="50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4399" y="3327834"/>
            <a:ext cx="421590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820" y="2525635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터치 이벤트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686014" y="1319653"/>
            <a:ext cx="1576577" cy="424005"/>
            <a:chOff x="3851920" y="1815666"/>
            <a:chExt cx="1620181" cy="549775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921" y="1869612"/>
              <a:ext cx="1620180" cy="4190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400" b="1" dirty="0" smtClean="0">
                  <a:latin typeface="+mj-lt"/>
                </a:rPr>
                <a:t>직선의 양 끝점 좌표</a:t>
              </a:r>
              <a:endParaRPr lang="ko-KR" altLang="en-US" sz="14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8" name="직선 화살표 연결선 47"/>
          <p:cNvCxnSpPr>
            <a:stCxn id="33" idx="0"/>
            <a:endCxn id="46" idx="0"/>
          </p:cNvCxnSpPr>
          <p:nvPr/>
        </p:nvCxnSpPr>
        <p:spPr>
          <a:xfrm flipV="1">
            <a:off x="4470503" y="1708398"/>
            <a:ext cx="3799" cy="63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6965" y="1858057"/>
            <a:ext cx="811119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r>
              <a:rPr lang="ko-KR" altLang="en-US" sz="1000" b="1" dirty="0" smtClean="0">
                <a:latin typeface="+mj-lt"/>
              </a:rPr>
              <a:t>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시작점 </a:t>
            </a:r>
            <a:r>
              <a:rPr lang="en-US" altLang="ko-KR" sz="1000" b="1" dirty="0" smtClean="0">
                <a:latin typeface="+mj-lt"/>
              </a:rPr>
              <a:t>/ </a:t>
            </a:r>
            <a:r>
              <a:rPr lang="ko-KR" altLang="en-US" sz="1000" b="1" dirty="0" smtClean="0">
                <a:latin typeface="+mj-lt"/>
              </a:rPr>
              <a:t>끝점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직선 화살표 연결선 60"/>
          <p:cNvCxnSpPr>
            <a:stCxn id="47" idx="3"/>
            <a:endCxn id="66" idx="2"/>
          </p:cNvCxnSpPr>
          <p:nvPr/>
        </p:nvCxnSpPr>
        <p:spPr>
          <a:xfrm>
            <a:off x="5262591" y="1522841"/>
            <a:ext cx="821127" cy="12958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083718" y="247162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선의 길이 계산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803735" y="1387104"/>
            <a:ext cx="1576577" cy="428562"/>
            <a:chOff x="3851920" y="1809757"/>
            <a:chExt cx="1620181" cy="555684"/>
          </a:xfrm>
        </p:grpSpPr>
        <p:sp>
          <p:nvSpPr>
            <p:cNvPr id="76" name="직사각형 75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9" name="직선 화살표 연결선 78"/>
          <p:cNvCxnSpPr>
            <a:stCxn id="77" idx="2"/>
            <a:endCxn id="66" idx="0"/>
          </p:cNvCxnSpPr>
          <p:nvPr/>
        </p:nvCxnSpPr>
        <p:spPr>
          <a:xfrm flipH="1">
            <a:off x="6586974" y="1815666"/>
            <a:ext cx="5049" cy="65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701618" y="2079017"/>
            <a:ext cx="548227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+mj-lt"/>
              </a:rPr>
              <a:t>양</a:t>
            </a:r>
            <a:r>
              <a:rPr lang="ko-KR" altLang="en-US" sz="1000" b="1" dirty="0" smtClean="0">
                <a:latin typeface="+mj-lt"/>
              </a:rPr>
              <a:t> 끝점의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 좌표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8292" y="2014355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공간 정보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83" name="직선 화살표 연결선 82"/>
          <p:cNvCxnSpPr>
            <a:stCxn id="66" idx="6"/>
            <a:endCxn id="88" idx="2"/>
          </p:cNvCxnSpPr>
          <p:nvPr/>
        </p:nvCxnSpPr>
        <p:spPr>
          <a:xfrm>
            <a:off x="7090230" y="2818722"/>
            <a:ext cx="798652" cy="1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88882" y="2417623"/>
            <a:ext cx="1147614" cy="8382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선의 길이를 표시할 라벨 생성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176519" y="2551630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선의 길이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1" name="직선 화살표 연결선 90"/>
          <p:cNvCxnSpPr>
            <a:stCxn id="88" idx="4"/>
            <a:endCxn id="95" idx="3"/>
          </p:cNvCxnSpPr>
          <p:nvPr/>
        </p:nvCxnSpPr>
        <p:spPr>
          <a:xfrm rot="5400000">
            <a:off x="7663985" y="3189460"/>
            <a:ext cx="732338" cy="865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65470" y="380392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956376" y="3517630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라벨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7" name="직선 화살표 연결선 60"/>
          <p:cNvCxnSpPr>
            <a:stCxn id="33" idx="6"/>
            <a:endCxn id="95" idx="1"/>
          </p:cNvCxnSpPr>
          <p:nvPr/>
        </p:nvCxnSpPr>
        <p:spPr>
          <a:xfrm>
            <a:off x="5262591" y="2818723"/>
            <a:ext cx="1002879" cy="116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16654" y="3365117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277653635"/>
              </p:ext>
            </p:extLst>
          </p:nvPr>
        </p:nvGraphicFramePr>
        <p:xfrm>
          <a:off x="1727684" y="1707654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#1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7" y="946623"/>
            <a:ext cx="1719711" cy="16995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1944" y="1411279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109255" y="2626907"/>
            <a:ext cx="2899063" cy="1851166"/>
            <a:chOff x="4109255" y="2626907"/>
            <a:chExt cx="2899063" cy="1851166"/>
          </a:xfrm>
        </p:grpSpPr>
        <p:sp>
          <p:nvSpPr>
            <p:cNvPr id="7" name="직사각형 6"/>
            <p:cNvSpPr/>
            <p:nvPr/>
          </p:nvSpPr>
          <p:spPr>
            <a:xfrm>
              <a:off x="4109255" y="2664811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313038" y="2626907"/>
              <a:ext cx="2695280" cy="1851166"/>
              <a:chOff x="4313038" y="2626907"/>
              <a:chExt cx="2695280" cy="1851166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4767440" y="3128610"/>
                <a:ext cx="1415750" cy="7636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688152" y="2626907"/>
                <a:ext cx="1440160" cy="41549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latin typeface="+mj-lt"/>
                  </a:rPr>
                  <a:t>2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altLang="ko-KR" b="1" dirty="0" smtClean="0">
                    <a:latin typeface="+mj-lt"/>
                  </a:rPr>
                  <a:t>IKEA Place</a:t>
                </a:r>
                <a:endParaRPr lang="ko-KR" altLang="en-US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3038" y="4016408"/>
                <a:ext cx="2556284" cy="461665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000" b="1" dirty="0" smtClean="0">
                    <a:latin typeface="+mj-lt"/>
                  </a:rPr>
                  <a:t>Application</a:t>
                </a:r>
                <a:r>
                  <a:rPr lang="ko-KR" altLang="en-US" sz="1000" b="1" dirty="0" smtClean="0">
                    <a:latin typeface="+mj-lt"/>
                  </a:rPr>
                  <a:t>을 다운 받아야 하는 번거로움</a:t>
                </a:r>
                <a:endParaRPr lang="en-US" altLang="ko-KR" sz="1000" b="1" dirty="0" smtClean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000" b="1" dirty="0" smtClean="0">
                    <a:latin typeface="+mj-lt"/>
                  </a:rPr>
                  <a:t>특정 회사 제품만 있음</a:t>
                </a:r>
                <a:endParaRPr lang="en-US" altLang="ko-KR" sz="1000" b="1" dirty="0" smtClean="0">
                  <a:latin typeface="+mj-lt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56404" y="2661648"/>
                <a:ext cx="51914" cy="181326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dirty="0" smtClean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319123" y="2659224"/>
            <a:ext cx="2950977" cy="1824062"/>
            <a:chOff x="1319123" y="2659224"/>
            <a:chExt cx="2950977" cy="1824062"/>
          </a:xfrm>
        </p:grpSpPr>
        <p:pic>
          <p:nvPicPr>
            <p:cNvPr id="4" name="Picture 2" descr="DOMAWE.net: Photoshop CS6 - Free Vector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9" t="17612" r="25780" b="18601"/>
            <a:stretch/>
          </p:blipFill>
          <p:spPr bwMode="auto">
            <a:xfrm>
              <a:off x="2240709" y="3106383"/>
              <a:ext cx="828092" cy="808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144945" y="2659224"/>
              <a:ext cx="1188132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1.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+mj-lt"/>
                </a:rPr>
                <a:t>포토샵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3816" y="4016407"/>
              <a:ext cx="2556284" cy="4616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err="1" smtClean="0">
                  <a:latin typeface="+mj-lt"/>
                </a:rPr>
                <a:t>포토샵에</a:t>
              </a:r>
              <a:r>
                <a:rPr lang="ko-KR" altLang="en-US" sz="1000" b="1" dirty="0" smtClean="0">
                  <a:latin typeface="+mj-lt"/>
                </a:rPr>
                <a:t> 대한 지식이 없으면 쓰기 불편함</a:t>
              </a:r>
              <a:endParaRPr lang="en-US" altLang="ko-KR" sz="1000" b="1" dirty="0" smtClean="0">
                <a:latin typeface="+mj-lt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사진 찍고 일일</a:t>
              </a:r>
              <a:r>
                <a:rPr lang="ko-KR" altLang="en-US" sz="1000" b="1" dirty="0">
                  <a:latin typeface="+mj-lt"/>
                </a:rPr>
                <a:t>이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 편집하는 귀찮음 있음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19123" y="2670025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83768" y="1816254"/>
            <a:ext cx="2556284" cy="20518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쉽고 간편한</a:t>
            </a:r>
            <a:r>
              <a:rPr lang="en-US" altLang="ko-KR" sz="1000" b="1" dirty="0" smtClean="0">
                <a:latin typeface="+mj-lt"/>
              </a:rPr>
              <a:t>…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85987" y="2834656"/>
            <a:ext cx="1337536" cy="1337536"/>
          </a:xfrm>
          <a:prstGeom prst="rect">
            <a:avLst/>
          </a:prstGeom>
          <a:noFill/>
        </p:spPr>
      </p:pic>
      <p:pic>
        <p:nvPicPr>
          <p:cNvPr id="26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06547" y="2783664"/>
            <a:ext cx="1337536" cy="1337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764048"/>
      </p:ext>
    </p:extLst>
  </p:cSld>
  <p:clrMapOvr>
    <a:masterClrMapping/>
  </p:clrMapOvr>
  <p:transition advTm="11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#2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25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46149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076"/>
                <a:gridCol w="1152128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 로딩시간이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긺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추가 불가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95400" y="2823778"/>
            <a:ext cx="6427830" cy="1661877"/>
            <a:chOff x="701334" y="2150702"/>
            <a:chExt cx="8066248" cy="2298949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456" y="2430350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52803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2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47564" y="1669919"/>
            <a:ext cx="5112568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+mj-lt"/>
              </a:rPr>
              <a:t>가구가 매우 적다는 단점은 다른 가구 업체와 계약을 해서 </a:t>
            </a:r>
            <a:r>
              <a:rPr lang="en-US" altLang="ko-KR" sz="1600" b="1" dirty="0" smtClean="0">
                <a:latin typeface="+mj-lt"/>
              </a:rPr>
              <a:t>3D </a:t>
            </a:r>
            <a:r>
              <a:rPr lang="ko-KR" altLang="en-US" sz="1600" b="1" dirty="0" smtClean="0">
                <a:latin typeface="+mj-lt"/>
              </a:rPr>
              <a:t>모델만 얻으면 쉽게 </a:t>
            </a:r>
            <a:r>
              <a:rPr lang="ko-KR" altLang="en-US" sz="1600" b="1" dirty="0" smtClean="0">
                <a:latin typeface="+mj-lt"/>
              </a:rPr>
              <a:t>단점을 보완할 </a:t>
            </a:r>
            <a:r>
              <a:rPr lang="ko-KR" altLang="en-US" sz="1600" b="1" dirty="0" smtClean="0">
                <a:latin typeface="+mj-lt"/>
              </a:rPr>
              <a:t>수 있음</a:t>
            </a:r>
            <a:endParaRPr lang="ko-KR" altLang="en-US" sz="16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arrow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566</Words>
  <Application>Microsoft Office PowerPoint</Application>
  <PresentationFormat>화면 슬라이드 쇼(16:9)</PresentationFormat>
  <Paragraphs>226</Paragraphs>
  <Slides>20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Default Theme</vt:lpstr>
      <vt:lpstr>Custom Design</vt:lpstr>
      <vt:lpstr>PowerPoint 프레젠테이션</vt:lpstr>
      <vt:lpstr> 내용 구성</vt:lpstr>
      <vt:lpstr>개발동기 #1</vt:lpstr>
      <vt:lpstr>개발동기 #2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영상</vt:lpstr>
      <vt:lpstr>역할분담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kh k</cp:lastModifiedBy>
  <cp:revision>1687</cp:revision>
  <dcterms:created xsi:type="dcterms:W3CDTF">2015-09-08T18:46:55Z</dcterms:created>
  <dcterms:modified xsi:type="dcterms:W3CDTF">2020-11-21T11:14:58Z</dcterms:modified>
  <cp:category/>
</cp:coreProperties>
</file>