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7" r:id="rId3"/>
    <p:sldId id="258" r:id="rId4"/>
    <p:sldId id="259" r:id="rId5"/>
    <p:sldId id="260" r:id="rId6"/>
    <p:sldId id="261" r:id="rId7"/>
    <p:sldId id="277" r:id="rId8"/>
    <p:sldId id="263" r:id="rId9"/>
    <p:sldId id="275" r:id="rId10"/>
    <p:sldId id="273" r:id="rId11"/>
    <p:sldId id="276" r:id="rId12"/>
    <p:sldId id="266" r:id="rId13"/>
    <p:sldId id="278" r:id="rId14"/>
    <p:sldId id="268" r:id="rId15"/>
    <p:sldId id="269" r:id="rId16"/>
    <p:sldId id="270" r:id="rId17"/>
    <p:sldId id="279" r:id="rId18"/>
    <p:sldId id="271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  <a:srgbClr val="FF9933"/>
    <a:srgbClr val="FFCC99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2" autoAdjust="0"/>
    <p:restoredTop sz="95494" autoAdjust="0"/>
  </p:normalViewPr>
  <p:slideViewPr>
    <p:cSldViewPr>
      <p:cViewPr varScale="1">
        <p:scale>
          <a:sx n="101" d="100"/>
          <a:sy n="101" d="100"/>
        </p:scale>
        <p:origin x="132" y="354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F953-762B-4B33-AC2C-EB40F1FF85B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8D24A9-899D-4F77-9301-5ED182164E0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곽규한</a:t>
          </a:r>
          <a:r>
            <a:rPr lang="ko-KR" altLang="en-US" sz="2000" dirty="0" smtClean="0"/>
            <a:t> 이호준</a:t>
          </a:r>
          <a:endParaRPr lang="ko-KR" altLang="en-US" sz="2000" dirty="0"/>
        </a:p>
      </dgm:t>
    </dgm:pt>
    <dgm:pt modelId="{FCCAB6E7-1CB7-4EA4-93E1-962B21C1F142}" type="par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5403BA80-8400-4E8A-B977-0894F00C47B9}" type="sib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46B6A35C-5F69-40E6-B648-226608D3E721}">
      <dgm:prSet phldrT="[텍스트]"/>
      <dgm:spPr/>
      <dgm:t>
        <a:bodyPr/>
        <a:lstStyle/>
        <a:p>
          <a:pPr latinLnBrk="1"/>
          <a:r>
            <a:rPr lang="en-US" altLang="ko-KR" dirty="0" smtClean="0"/>
            <a:t>AR </a:t>
          </a:r>
          <a:r>
            <a:rPr lang="ko-KR" altLang="en-US" dirty="0" smtClean="0"/>
            <a:t>기능</a:t>
          </a:r>
          <a:endParaRPr lang="ko-KR" altLang="en-US" dirty="0"/>
        </a:p>
      </dgm:t>
    </dgm:pt>
    <dgm:pt modelId="{8542FAF9-95D0-456B-8E42-4AA3FFA68C7B}" type="par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5DFFEF75-EC01-4987-BFEB-B4551AD1C001}" type="sib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0FD48A26-7033-4671-B22A-E5A0558FE799}">
      <dgm:prSet phldrT="[텍스트]"/>
      <dgm:spPr/>
      <dgm:t>
        <a:bodyPr/>
        <a:lstStyle/>
        <a:p>
          <a:pPr latinLnBrk="1"/>
          <a:r>
            <a:rPr lang="ko-KR" altLang="en-US" dirty="0" smtClean="0"/>
            <a:t>제어판 기능</a:t>
          </a:r>
          <a:endParaRPr lang="ko-KR" altLang="en-US" dirty="0"/>
        </a:p>
      </dgm:t>
    </dgm:pt>
    <dgm:pt modelId="{2EE09D97-D7F8-4C55-B69A-D28FA5B543CA}" type="parTrans" cxnId="{03B64A24-3F07-4F91-AE0B-E3B9F395874B}">
      <dgm:prSet/>
      <dgm:spPr/>
      <dgm:t>
        <a:bodyPr/>
        <a:lstStyle/>
        <a:p>
          <a:pPr latinLnBrk="1"/>
          <a:endParaRPr lang="ko-KR" altLang="en-US"/>
        </a:p>
      </dgm:t>
    </dgm:pt>
    <dgm:pt modelId="{D9E5C785-9212-42EB-A0FA-F68696472BD8}" type="sibTrans" cxnId="{03B64A24-3F07-4F91-AE0B-E3B9F395874B}">
      <dgm:prSet/>
      <dgm:spPr/>
      <dgm:t>
        <a:bodyPr/>
        <a:lstStyle/>
        <a:p>
          <a:pPr latinLnBrk="1"/>
          <a:endParaRPr lang="ko-KR" altLang="en-US"/>
        </a:p>
      </dgm:t>
    </dgm:pt>
    <dgm:pt modelId="{FE15ECCA-2318-41FF-9BA0-8E9F775671A5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이남현</a:t>
          </a:r>
          <a:endParaRPr lang="ko-KR" altLang="en-US" sz="2400" dirty="0"/>
        </a:p>
      </dgm:t>
    </dgm:pt>
    <dgm:pt modelId="{3C50DDA9-2C64-457F-BFB5-37FBA56F1A60}" type="par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8E31555D-ABA4-48FD-8145-68403794D90F}" type="sib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4739C7DF-4ACB-4E75-A431-9A1343B9F520}">
      <dgm:prSet phldrT="[텍스트]"/>
      <dgm:spPr/>
      <dgm:t>
        <a:bodyPr/>
        <a:lstStyle/>
        <a:p>
          <a:pPr latinLnBrk="1"/>
          <a:r>
            <a:rPr lang="ko-KR" altLang="en-US" dirty="0" smtClean="0"/>
            <a:t>서버 </a:t>
          </a:r>
          <a:r>
            <a:rPr lang="ko-KR" altLang="en-US" dirty="0" err="1" smtClean="0"/>
            <a:t>ㅌㅌ</a:t>
          </a:r>
          <a:endParaRPr lang="ko-KR" altLang="en-US" dirty="0"/>
        </a:p>
      </dgm:t>
    </dgm:pt>
    <dgm:pt modelId="{A9B8C49C-96EA-4620-9E1C-C7CDD47946AC}" type="par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E6C04529-A12B-4894-A53D-6055F0F3AEA9}" type="sib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16E7B203-BAAD-40BA-9278-6FA55D9657F8}" type="pres">
      <dgm:prSet presAssocID="{C332F953-762B-4B33-AC2C-EB40F1FF85B0}" presName="vert0" presStyleCnt="0">
        <dgm:presLayoutVars>
          <dgm:dir/>
          <dgm:animOne val="branch"/>
          <dgm:animLvl val="lvl"/>
        </dgm:presLayoutVars>
      </dgm:prSet>
      <dgm:spPr/>
    </dgm:pt>
    <dgm:pt modelId="{97E95642-6116-44AE-A337-7BC0A6A646B2}" type="pres">
      <dgm:prSet presAssocID="{438D24A9-899D-4F77-9301-5ED182164E06}" presName="thickLine" presStyleLbl="alignNode1" presStyleIdx="0" presStyleCnt="2"/>
      <dgm:spPr/>
    </dgm:pt>
    <dgm:pt modelId="{A216F87C-71A1-4B10-A167-56695C339652}" type="pres">
      <dgm:prSet presAssocID="{438D24A9-899D-4F77-9301-5ED182164E06}" presName="horz1" presStyleCnt="0"/>
      <dgm:spPr/>
    </dgm:pt>
    <dgm:pt modelId="{DCBC971F-FC39-4D96-ABAA-1A7A0C3F50D1}" type="pres">
      <dgm:prSet presAssocID="{438D24A9-899D-4F77-9301-5ED182164E06}" presName="tx1" presStyleLbl="revTx" presStyleIdx="0" presStyleCnt="5" custLinFactNeighborX="-2468" custLinFactNeighborY="13281"/>
      <dgm:spPr/>
      <dgm:t>
        <a:bodyPr/>
        <a:lstStyle/>
        <a:p>
          <a:pPr latinLnBrk="1"/>
          <a:endParaRPr lang="ko-KR" altLang="en-US"/>
        </a:p>
      </dgm:t>
    </dgm:pt>
    <dgm:pt modelId="{94A2C16E-868A-4B1D-B516-89A300EBB78D}" type="pres">
      <dgm:prSet presAssocID="{438D24A9-899D-4F77-9301-5ED182164E06}" presName="vert1" presStyleCnt="0"/>
      <dgm:spPr/>
    </dgm:pt>
    <dgm:pt modelId="{C5F5D639-3CFC-4C9C-9C78-E6E3137D6321}" type="pres">
      <dgm:prSet presAssocID="{46B6A35C-5F69-40E6-B648-226608D3E721}" presName="vertSpace2a" presStyleCnt="0"/>
      <dgm:spPr/>
    </dgm:pt>
    <dgm:pt modelId="{53C5FEC9-1F8C-4B39-AAF0-11C84536DFF1}" type="pres">
      <dgm:prSet presAssocID="{46B6A35C-5F69-40E6-B648-226608D3E721}" presName="horz2" presStyleCnt="0"/>
      <dgm:spPr/>
    </dgm:pt>
    <dgm:pt modelId="{D5F9720C-DA28-4D59-96DF-CC4FF2207430}" type="pres">
      <dgm:prSet presAssocID="{46B6A35C-5F69-40E6-B648-226608D3E721}" presName="horzSpace2" presStyleCnt="0"/>
      <dgm:spPr/>
    </dgm:pt>
    <dgm:pt modelId="{7C4FB7B5-D460-4973-BF26-AEBEB02499D0}" type="pres">
      <dgm:prSet presAssocID="{46B6A35C-5F69-40E6-B648-226608D3E721}" presName="tx2" presStyleLbl="revTx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EFA211F-19DA-4891-954D-D13BEB531FD4}" type="pres">
      <dgm:prSet presAssocID="{46B6A35C-5F69-40E6-B648-226608D3E721}" presName="vert2" presStyleCnt="0"/>
      <dgm:spPr/>
    </dgm:pt>
    <dgm:pt modelId="{BAA0753F-A9FE-4701-942D-2D8182617D15}" type="pres">
      <dgm:prSet presAssocID="{46B6A35C-5F69-40E6-B648-226608D3E721}" presName="thinLine2b" presStyleLbl="callout" presStyleIdx="0" presStyleCnt="3"/>
      <dgm:spPr/>
    </dgm:pt>
    <dgm:pt modelId="{35A09055-1A65-4DEC-A9B1-FA40900DB8E8}" type="pres">
      <dgm:prSet presAssocID="{46B6A35C-5F69-40E6-B648-226608D3E721}" presName="vertSpace2b" presStyleCnt="0"/>
      <dgm:spPr/>
    </dgm:pt>
    <dgm:pt modelId="{43146DE7-B062-4C51-A775-8B1F9E5CBBBE}" type="pres">
      <dgm:prSet presAssocID="{0FD48A26-7033-4671-B22A-E5A0558FE799}" presName="horz2" presStyleCnt="0"/>
      <dgm:spPr/>
    </dgm:pt>
    <dgm:pt modelId="{1ACAB59E-6F13-4CE6-870D-9CDE0169858F}" type="pres">
      <dgm:prSet presAssocID="{0FD48A26-7033-4671-B22A-E5A0558FE799}" presName="horzSpace2" presStyleCnt="0"/>
      <dgm:spPr/>
    </dgm:pt>
    <dgm:pt modelId="{631EBEB3-2B81-4C98-BDAB-E9698B4E0EE6}" type="pres">
      <dgm:prSet presAssocID="{0FD48A26-7033-4671-B22A-E5A0558FE799}" presName="tx2" presStyleLbl="revTx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19635C84-F336-4218-896C-4B03D57BB6E0}" type="pres">
      <dgm:prSet presAssocID="{0FD48A26-7033-4671-B22A-E5A0558FE799}" presName="vert2" presStyleCnt="0"/>
      <dgm:spPr/>
    </dgm:pt>
    <dgm:pt modelId="{B06A348A-4BB1-4BA5-BF31-E2F8E8621185}" type="pres">
      <dgm:prSet presAssocID="{0FD48A26-7033-4671-B22A-E5A0558FE799}" presName="thinLine2b" presStyleLbl="callout" presStyleIdx="1" presStyleCnt="3"/>
      <dgm:spPr/>
    </dgm:pt>
    <dgm:pt modelId="{A3F1E3AB-DB5B-40DA-B24C-B3FCB41FE1CC}" type="pres">
      <dgm:prSet presAssocID="{0FD48A26-7033-4671-B22A-E5A0558FE799}" presName="vertSpace2b" presStyleCnt="0"/>
      <dgm:spPr/>
    </dgm:pt>
    <dgm:pt modelId="{D7502388-C955-45BA-8AF5-2054B132C11C}" type="pres">
      <dgm:prSet presAssocID="{FE15ECCA-2318-41FF-9BA0-8E9F775671A5}" presName="thickLine" presStyleLbl="alignNode1" presStyleIdx="1" presStyleCnt="2"/>
      <dgm:spPr/>
    </dgm:pt>
    <dgm:pt modelId="{108F5681-2640-4653-95C2-92BCB51E7F91}" type="pres">
      <dgm:prSet presAssocID="{FE15ECCA-2318-41FF-9BA0-8E9F775671A5}" presName="horz1" presStyleCnt="0"/>
      <dgm:spPr/>
    </dgm:pt>
    <dgm:pt modelId="{0121AB03-4C53-463B-B760-EC250EE8B1A2}" type="pres">
      <dgm:prSet presAssocID="{FE15ECCA-2318-41FF-9BA0-8E9F775671A5}" presName="tx1" presStyleLbl="revTx" presStyleIdx="3" presStyleCnt="5"/>
      <dgm:spPr/>
    </dgm:pt>
    <dgm:pt modelId="{4A9B8CF1-989C-407B-B5D1-DA3D0531F2F2}" type="pres">
      <dgm:prSet presAssocID="{FE15ECCA-2318-41FF-9BA0-8E9F775671A5}" presName="vert1" presStyleCnt="0"/>
      <dgm:spPr/>
    </dgm:pt>
    <dgm:pt modelId="{192CCA2D-E808-437D-9DEB-4CC46E6E930A}" type="pres">
      <dgm:prSet presAssocID="{4739C7DF-4ACB-4E75-A431-9A1343B9F520}" presName="vertSpace2a" presStyleCnt="0"/>
      <dgm:spPr/>
    </dgm:pt>
    <dgm:pt modelId="{C1BB826F-5400-4508-8E1A-EF9106D6BD95}" type="pres">
      <dgm:prSet presAssocID="{4739C7DF-4ACB-4E75-A431-9A1343B9F520}" presName="horz2" presStyleCnt="0"/>
      <dgm:spPr/>
    </dgm:pt>
    <dgm:pt modelId="{BE44788E-B916-4D8B-BED0-EEB2C175684A}" type="pres">
      <dgm:prSet presAssocID="{4739C7DF-4ACB-4E75-A431-9A1343B9F520}" presName="horzSpace2" presStyleCnt="0"/>
      <dgm:spPr/>
    </dgm:pt>
    <dgm:pt modelId="{4C37C8A3-9B77-46C6-AB1D-90AB5E3271E6}" type="pres">
      <dgm:prSet presAssocID="{4739C7DF-4ACB-4E75-A431-9A1343B9F520}" presName="tx2" presStyleLbl="revTx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27A88513-0702-47B8-9596-27D6F15CE779}" type="pres">
      <dgm:prSet presAssocID="{4739C7DF-4ACB-4E75-A431-9A1343B9F520}" presName="vert2" presStyleCnt="0"/>
      <dgm:spPr/>
    </dgm:pt>
    <dgm:pt modelId="{F16ADB40-B52D-40B8-A813-0E635BE895AE}" type="pres">
      <dgm:prSet presAssocID="{4739C7DF-4ACB-4E75-A431-9A1343B9F520}" presName="thinLine2b" presStyleLbl="callout" presStyleIdx="2" presStyleCnt="3"/>
      <dgm:spPr/>
    </dgm:pt>
    <dgm:pt modelId="{01B8173B-60BC-45DD-A0D3-BF6922AA8103}" type="pres">
      <dgm:prSet presAssocID="{4739C7DF-4ACB-4E75-A431-9A1343B9F520}" presName="vertSpace2b" presStyleCnt="0"/>
      <dgm:spPr/>
    </dgm:pt>
  </dgm:ptLst>
  <dgm:cxnLst>
    <dgm:cxn modelId="{EE456226-86C9-4D95-8077-AC3A3B6A1483}" srcId="{C332F953-762B-4B33-AC2C-EB40F1FF85B0}" destId="{438D24A9-899D-4F77-9301-5ED182164E06}" srcOrd="0" destOrd="0" parTransId="{FCCAB6E7-1CB7-4EA4-93E1-962B21C1F142}" sibTransId="{5403BA80-8400-4E8A-B977-0894F00C47B9}"/>
    <dgm:cxn modelId="{03B64A24-3F07-4F91-AE0B-E3B9F395874B}" srcId="{438D24A9-899D-4F77-9301-5ED182164E06}" destId="{0FD48A26-7033-4671-B22A-E5A0558FE799}" srcOrd="1" destOrd="0" parTransId="{2EE09D97-D7F8-4C55-B69A-D28FA5B543CA}" sibTransId="{D9E5C785-9212-42EB-A0FA-F68696472BD8}"/>
    <dgm:cxn modelId="{5AD5C818-4A74-4EDD-9261-34B8B259F232}" srcId="{C332F953-762B-4B33-AC2C-EB40F1FF85B0}" destId="{FE15ECCA-2318-41FF-9BA0-8E9F775671A5}" srcOrd="1" destOrd="0" parTransId="{3C50DDA9-2C64-457F-BFB5-37FBA56F1A60}" sibTransId="{8E31555D-ABA4-48FD-8145-68403794D90F}"/>
    <dgm:cxn modelId="{2F1AE8CD-D85B-465E-AF8E-778760328D94}" type="presOf" srcId="{FE15ECCA-2318-41FF-9BA0-8E9F775671A5}" destId="{0121AB03-4C53-463B-B760-EC250EE8B1A2}" srcOrd="0" destOrd="0" presId="urn:microsoft.com/office/officeart/2008/layout/LinedList"/>
    <dgm:cxn modelId="{7E06B90A-7CCD-4F86-88C4-3EB4939ACDAB}" srcId="{438D24A9-899D-4F77-9301-5ED182164E06}" destId="{46B6A35C-5F69-40E6-B648-226608D3E721}" srcOrd="0" destOrd="0" parTransId="{8542FAF9-95D0-456B-8E42-4AA3FFA68C7B}" sibTransId="{5DFFEF75-EC01-4987-BFEB-B4551AD1C001}"/>
    <dgm:cxn modelId="{48BA3CD7-38F7-4AD5-8A1E-9BA138550472}" type="presOf" srcId="{46B6A35C-5F69-40E6-B648-226608D3E721}" destId="{7C4FB7B5-D460-4973-BF26-AEBEB02499D0}" srcOrd="0" destOrd="0" presId="urn:microsoft.com/office/officeart/2008/layout/LinedList"/>
    <dgm:cxn modelId="{5DBE6071-D3DE-4EFC-AB48-F5362E251EB1}" type="presOf" srcId="{438D24A9-899D-4F77-9301-5ED182164E06}" destId="{DCBC971F-FC39-4D96-ABAA-1A7A0C3F50D1}" srcOrd="0" destOrd="0" presId="urn:microsoft.com/office/officeart/2008/layout/LinedList"/>
    <dgm:cxn modelId="{E93B7607-10CF-427B-BBE9-B0112961329D}" srcId="{FE15ECCA-2318-41FF-9BA0-8E9F775671A5}" destId="{4739C7DF-4ACB-4E75-A431-9A1343B9F520}" srcOrd="0" destOrd="0" parTransId="{A9B8C49C-96EA-4620-9E1C-C7CDD47946AC}" sibTransId="{E6C04529-A12B-4894-A53D-6055F0F3AEA9}"/>
    <dgm:cxn modelId="{4C06F040-F43B-4C97-BBC4-C76D3D7A2DAE}" type="presOf" srcId="{C332F953-762B-4B33-AC2C-EB40F1FF85B0}" destId="{16E7B203-BAAD-40BA-9278-6FA55D9657F8}" srcOrd="0" destOrd="0" presId="urn:microsoft.com/office/officeart/2008/layout/LinedList"/>
    <dgm:cxn modelId="{A05692F9-9821-4CE7-9FBF-2DD965B321F3}" type="presOf" srcId="{0FD48A26-7033-4671-B22A-E5A0558FE799}" destId="{631EBEB3-2B81-4C98-BDAB-E9698B4E0EE6}" srcOrd="0" destOrd="0" presId="urn:microsoft.com/office/officeart/2008/layout/LinedList"/>
    <dgm:cxn modelId="{7BAE9CD9-08C2-4D1C-886E-AD2681613D8E}" type="presOf" srcId="{4739C7DF-4ACB-4E75-A431-9A1343B9F520}" destId="{4C37C8A3-9B77-46C6-AB1D-90AB5E3271E6}" srcOrd="0" destOrd="0" presId="urn:microsoft.com/office/officeart/2008/layout/LinedList"/>
    <dgm:cxn modelId="{E16F981C-024C-4F48-A91F-27C33BBC75CC}" type="presParOf" srcId="{16E7B203-BAAD-40BA-9278-6FA55D9657F8}" destId="{97E95642-6116-44AE-A337-7BC0A6A646B2}" srcOrd="0" destOrd="0" presId="urn:microsoft.com/office/officeart/2008/layout/LinedList"/>
    <dgm:cxn modelId="{1DA98C74-8CB5-411B-8790-30480994E5EC}" type="presParOf" srcId="{16E7B203-BAAD-40BA-9278-6FA55D9657F8}" destId="{A216F87C-71A1-4B10-A167-56695C339652}" srcOrd="1" destOrd="0" presId="urn:microsoft.com/office/officeart/2008/layout/LinedList"/>
    <dgm:cxn modelId="{CD177B85-96F1-4E1D-8BFD-1E0951FD22DF}" type="presParOf" srcId="{A216F87C-71A1-4B10-A167-56695C339652}" destId="{DCBC971F-FC39-4D96-ABAA-1A7A0C3F50D1}" srcOrd="0" destOrd="0" presId="urn:microsoft.com/office/officeart/2008/layout/LinedList"/>
    <dgm:cxn modelId="{508405DB-4B76-4FCD-B611-43A70E110968}" type="presParOf" srcId="{A216F87C-71A1-4B10-A167-56695C339652}" destId="{94A2C16E-868A-4B1D-B516-89A300EBB78D}" srcOrd="1" destOrd="0" presId="urn:microsoft.com/office/officeart/2008/layout/LinedList"/>
    <dgm:cxn modelId="{80202C8F-DADF-4577-A36F-5F6DB870C46B}" type="presParOf" srcId="{94A2C16E-868A-4B1D-B516-89A300EBB78D}" destId="{C5F5D639-3CFC-4C9C-9C78-E6E3137D6321}" srcOrd="0" destOrd="0" presId="urn:microsoft.com/office/officeart/2008/layout/LinedList"/>
    <dgm:cxn modelId="{8691DC93-F192-4A82-A0D1-068703C72C72}" type="presParOf" srcId="{94A2C16E-868A-4B1D-B516-89A300EBB78D}" destId="{53C5FEC9-1F8C-4B39-AAF0-11C84536DFF1}" srcOrd="1" destOrd="0" presId="urn:microsoft.com/office/officeart/2008/layout/LinedList"/>
    <dgm:cxn modelId="{7F46B645-E599-41B2-96CC-57A1FB12E7DB}" type="presParOf" srcId="{53C5FEC9-1F8C-4B39-AAF0-11C84536DFF1}" destId="{D5F9720C-DA28-4D59-96DF-CC4FF2207430}" srcOrd="0" destOrd="0" presId="urn:microsoft.com/office/officeart/2008/layout/LinedList"/>
    <dgm:cxn modelId="{31750926-CBA5-487F-8A92-50755A56A6DD}" type="presParOf" srcId="{53C5FEC9-1F8C-4B39-AAF0-11C84536DFF1}" destId="{7C4FB7B5-D460-4973-BF26-AEBEB02499D0}" srcOrd="1" destOrd="0" presId="urn:microsoft.com/office/officeart/2008/layout/LinedList"/>
    <dgm:cxn modelId="{76E97838-8699-438E-B543-C1F2401140FC}" type="presParOf" srcId="{53C5FEC9-1F8C-4B39-AAF0-11C84536DFF1}" destId="{2EFA211F-19DA-4891-954D-D13BEB531FD4}" srcOrd="2" destOrd="0" presId="urn:microsoft.com/office/officeart/2008/layout/LinedList"/>
    <dgm:cxn modelId="{7CEE4E39-F434-4244-BB27-6F86C60138CD}" type="presParOf" srcId="{94A2C16E-868A-4B1D-B516-89A300EBB78D}" destId="{BAA0753F-A9FE-4701-942D-2D8182617D15}" srcOrd="2" destOrd="0" presId="urn:microsoft.com/office/officeart/2008/layout/LinedList"/>
    <dgm:cxn modelId="{EA520341-10E2-4B35-B0B5-F79A9EF3E45E}" type="presParOf" srcId="{94A2C16E-868A-4B1D-B516-89A300EBB78D}" destId="{35A09055-1A65-4DEC-A9B1-FA40900DB8E8}" srcOrd="3" destOrd="0" presId="urn:microsoft.com/office/officeart/2008/layout/LinedList"/>
    <dgm:cxn modelId="{91B45E8E-754F-4B13-8A81-C6A38D57CC3A}" type="presParOf" srcId="{94A2C16E-868A-4B1D-B516-89A300EBB78D}" destId="{43146DE7-B062-4C51-A775-8B1F9E5CBBBE}" srcOrd="4" destOrd="0" presId="urn:microsoft.com/office/officeart/2008/layout/LinedList"/>
    <dgm:cxn modelId="{183ABD7C-9E21-4719-869C-76F1FC84A64A}" type="presParOf" srcId="{43146DE7-B062-4C51-A775-8B1F9E5CBBBE}" destId="{1ACAB59E-6F13-4CE6-870D-9CDE0169858F}" srcOrd="0" destOrd="0" presId="urn:microsoft.com/office/officeart/2008/layout/LinedList"/>
    <dgm:cxn modelId="{4A1F8DBC-48F6-43AC-B2BE-E41B03BA094D}" type="presParOf" srcId="{43146DE7-B062-4C51-A775-8B1F9E5CBBBE}" destId="{631EBEB3-2B81-4C98-BDAB-E9698B4E0EE6}" srcOrd="1" destOrd="0" presId="urn:microsoft.com/office/officeart/2008/layout/LinedList"/>
    <dgm:cxn modelId="{345ACB0D-B09B-47E9-B419-EB5313299B25}" type="presParOf" srcId="{43146DE7-B062-4C51-A775-8B1F9E5CBBBE}" destId="{19635C84-F336-4218-896C-4B03D57BB6E0}" srcOrd="2" destOrd="0" presId="urn:microsoft.com/office/officeart/2008/layout/LinedList"/>
    <dgm:cxn modelId="{3075F200-3FA6-468C-BF4E-DDFCE07D2D9C}" type="presParOf" srcId="{94A2C16E-868A-4B1D-B516-89A300EBB78D}" destId="{B06A348A-4BB1-4BA5-BF31-E2F8E8621185}" srcOrd="5" destOrd="0" presId="urn:microsoft.com/office/officeart/2008/layout/LinedList"/>
    <dgm:cxn modelId="{0144D463-ABFE-48DF-899E-68BEF06C39C8}" type="presParOf" srcId="{94A2C16E-868A-4B1D-B516-89A300EBB78D}" destId="{A3F1E3AB-DB5B-40DA-B24C-B3FCB41FE1CC}" srcOrd="6" destOrd="0" presId="urn:microsoft.com/office/officeart/2008/layout/LinedList"/>
    <dgm:cxn modelId="{04B81C74-2A46-40F1-9943-115948A115B1}" type="presParOf" srcId="{16E7B203-BAAD-40BA-9278-6FA55D9657F8}" destId="{D7502388-C955-45BA-8AF5-2054B132C11C}" srcOrd="2" destOrd="0" presId="urn:microsoft.com/office/officeart/2008/layout/LinedList"/>
    <dgm:cxn modelId="{C52DDCAF-C0C8-4169-BAC7-6C37B1409A0B}" type="presParOf" srcId="{16E7B203-BAAD-40BA-9278-6FA55D9657F8}" destId="{108F5681-2640-4653-95C2-92BCB51E7F91}" srcOrd="3" destOrd="0" presId="urn:microsoft.com/office/officeart/2008/layout/LinedList"/>
    <dgm:cxn modelId="{14BD20E8-98D2-4E58-A2F2-0AA0882B6AB5}" type="presParOf" srcId="{108F5681-2640-4653-95C2-92BCB51E7F91}" destId="{0121AB03-4C53-463B-B760-EC250EE8B1A2}" srcOrd="0" destOrd="0" presId="urn:microsoft.com/office/officeart/2008/layout/LinedList"/>
    <dgm:cxn modelId="{1EBE49D8-127A-4923-AE71-A8B3D60D5F45}" type="presParOf" srcId="{108F5681-2640-4653-95C2-92BCB51E7F91}" destId="{4A9B8CF1-989C-407B-B5D1-DA3D0531F2F2}" srcOrd="1" destOrd="0" presId="urn:microsoft.com/office/officeart/2008/layout/LinedList"/>
    <dgm:cxn modelId="{D113A90C-9078-4A6F-9C5E-E77CF96E6AE6}" type="presParOf" srcId="{4A9B8CF1-989C-407B-B5D1-DA3D0531F2F2}" destId="{192CCA2D-E808-437D-9DEB-4CC46E6E930A}" srcOrd="0" destOrd="0" presId="urn:microsoft.com/office/officeart/2008/layout/LinedList"/>
    <dgm:cxn modelId="{5D67EAF2-0977-42E2-A96A-3452DDEFCB0C}" type="presParOf" srcId="{4A9B8CF1-989C-407B-B5D1-DA3D0531F2F2}" destId="{C1BB826F-5400-4508-8E1A-EF9106D6BD95}" srcOrd="1" destOrd="0" presId="urn:microsoft.com/office/officeart/2008/layout/LinedList"/>
    <dgm:cxn modelId="{C60A18B3-92B2-47A2-BECB-86AFCB6F5987}" type="presParOf" srcId="{C1BB826F-5400-4508-8E1A-EF9106D6BD95}" destId="{BE44788E-B916-4D8B-BED0-EEB2C175684A}" srcOrd="0" destOrd="0" presId="urn:microsoft.com/office/officeart/2008/layout/LinedList"/>
    <dgm:cxn modelId="{73DF6225-7710-4257-9371-335C66CAFD2C}" type="presParOf" srcId="{C1BB826F-5400-4508-8E1A-EF9106D6BD95}" destId="{4C37C8A3-9B77-46C6-AB1D-90AB5E3271E6}" srcOrd="1" destOrd="0" presId="urn:microsoft.com/office/officeart/2008/layout/LinedList"/>
    <dgm:cxn modelId="{F6CEABF4-939B-4B2B-991D-91ED88453A9B}" type="presParOf" srcId="{C1BB826F-5400-4508-8E1A-EF9106D6BD95}" destId="{27A88513-0702-47B8-9596-27D6F15CE779}" srcOrd="2" destOrd="0" presId="urn:microsoft.com/office/officeart/2008/layout/LinedList"/>
    <dgm:cxn modelId="{183586F7-F129-4C3A-A019-9FF953931ABD}" type="presParOf" srcId="{4A9B8CF1-989C-407B-B5D1-DA3D0531F2F2}" destId="{F16ADB40-B52D-40B8-A813-0E635BE895AE}" srcOrd="2" destOrd="0" presId="urn:microsoft.com/office/officeart/2008/layout/LinedList"/>
    <dgm:cxn modelId="{B2028B3D-91BC-4F2A-B198-72BDFE4971FA}" type="presParOf" srcId="{4A9B8CF1-989C-407B-B5D1-DA3D0531F2F2}" destId="{01B8173B-60BC-45DD-A0D3-BF6922AA81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95642-6116-44AE-A337-7BC0A6A646B2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C971F-FC39-4D96-ABAA-1A7A0C3F50D1}">
      <dsp:nvSpPr>
        <dsp:cNvPr id="0" name=""/>
        <dsp:cNvSpPr/>
      </dsp:nvSpPr>
      <dsp:spPr>
        <a:xfrm>
          <a:off x="0" y="269869"/>
          <a:ext cx="1219200" cy="203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곽규한</a:t>
          </a:r>
          <a:r>
            <a:rPr lang="ko-KR" altLang="en-US" sz="2000" kern="1200" dirty="0" smtClean="0"/>
            <a:t> 이호준</a:t>
          </a:r>
          <a:endParaRPr lang="ko-KR" altLang="en-US" sz="2000" kern="1200" dirty="0"/>
        </a:p>
      </dsp:txBody>
      <dsp:txXfrm>
        <a:off x="0" y="269869"/>
        <a:ext cx="1219200" cy="2032000"/>
      </dsp:txXfrm>
    </dsp:sp>
    <dsp:sp modelId="{7C4FB7B5-D460-4973-BF26-AEBEB02499D0}">
      <dsp:nvSpPr>
        <dsp:cNvPr id="0" name=""/>
        <dsp:cNvSpPr/>
      </dsp:nvSpPr>
      <dsp:spPr>
        <a:xfrm>
          <a:off x="1310640" y="47228"/>
          <a:ext cx="4785360" cy="944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AR </a:t>
          </a:r>
          <a:r>
            <a:rPr lang="ko-KR" altLang="en-US" sz="4500" kern="1200" dirty="0" smtClean="0"/>
            <a:t>기능</a:t>
          </a:r>
          <a:endParaRPr lang="ko-KR" altLang="en-US" sz="4500" kern="1200" dirty="0"/>
        </a:p>
      </dsp:txBody>
      <dsp:txXfrm>
        <a:off x="1310640" y="47228"/>
        <a:ext cx="4785360" cy="944562"/>
      </dsp:txXfrm>
    </dsp:sp>
    <dsp:sp modelId="{BAA0753F-A9FE-4701-942D-2D8182617D15}">
      <dsp:nvSpPr>
        <dsp:cNvPr id="0" name=""/>
        <dsp:cNvSpPr/>
      </dsp:nvSpPr>
      <dsp:spPr>
        <a:xfrm>
          <a:off x="1219199" y="991790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EBEB3-2B81-4C98-BDAB-E9698B4E0EE6}">
      <dsp:nvSpPr>
        <dsp:cNvPr id="0" name=""/>
        <dsp:cNvSpPr/>
      </dsp:nvSpPr>
      <dsp:spPr>
        <a:xfrm>
          <a:off x="1310640" y="1039018"/>
          <a:ext cx="4785360" cy="944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kern="1200" dirty="0" smtClean="0"/>
            <a:t>제어판 기능</a:t>
          </a:r>
          <a:endParaRPr lang="ko-KR" altLang="en-US" sz="4500" kern="1200" dirty="0"/>
        </a:p>
      </dsp:txBody>
      <dsp:txXfrm>
        <a:off x="1310640" y="1039018"/>
        <a:ext cx="4785360" cy="944562"/>
      </dsp:txXfrm>
    </dsp:sp>
    <dsp:sp modelId="{B06A348A-4BB1-4BA5-BF31-E2F8E8621185}">
      <dsp:nvSpPr>
        <dsp:cNvPr id="0" name=""/>
        <dsp:cNvSpPr/>
      </dsp:nvSpPr>
      <dsp:spPr>
        <a:xfrm>
          <a:off x="1219199" y="1983581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02388-C955-45BA-8AF5-2054B132C11C}">
      <dsp:nvSpPr>
        <dsp:cNvPr id="0" name=""/>
        <dsp:cNvSpPr/>
      </dsp:nvSpPr>
      <dsp:spPr>
        <a:xfrm>
          <a:off x="0" y="203200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1AB03-4C53-463B-B760-EC250EE8B1A2}">
      <dsp:nvSpPr>
        <dsp:cNvPr id="0" name=""/>
        <dsp:cNvSpPr/>
      </dsp:nvSpPr>
      <dsp:spPr>
        <a:xfrm>
          <a:off x="0" y="2032000"/>
          <a:ext cx="1219200" cy="203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이남현</a:t>
          </a:r>
          <a:endParaRPr lang="ko-KR" altLang="en-US" sz="2400" kern="1200" dirty="0"/>
        </a:p>
      </dsp:txBody>
      <dsp:txXfrm>
        <a:off x="0" y="2032000"/>
        <a:ext cx="1219200" cy="2032000"/>
      </dsp:txXfrm>
    </dsp:sp>
    <dsp:sp modelId="{4C37C8A3-9B77-46C6-AB1D-90AB5E3271E6}">
      <dsp:nvSpPr>
        <dsp:cNvPr id="0" name=""/>
        <dsp:cNvSpPr/>
      </dsp:nvSpPr>
      <dsp:spPr>
        <a:xfrm>
          <a:off x="1310640" y="2124273"/>
          <a:ext cx="4785360" cy="18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kern="1200" dirty="0" smtClean="0"/>
            <a:t>서버 </a:t>
          </a:r>
          <a:r>
            <a:rPr lang="ko-KR" altLang="en-US" sz="4500" kern="1200" dirty="0" err="1" smtClean="0"/>
            <a:t>ㅌㅌ</a:t>
          </a:r>
          <a:endParaRPr lang="ko-KR" altLang="en-US" sz="4500" kern="1200" dirty="0"/>
        </a:p>
      </dsp:txBody>
      <dsp:txXfrm>
        <a:off x="1310640" y="2124273"/>
        <a:ext cx="4785360" cy="1845468"/>
      </dsp:txXfrm>
    </dsp:sp>
    <dsp:sp modelId="{F16ADB40-B52D-40B8-A813-0E635BE895AE}">
      <dsp:nvSpPr>
        <dsp:cNvPr id="0" name=""/>
        <dsp:cNvSpPr/>
      </dsp:nvSpPr>
      <dsp:spPr>
        <a:xfrm>
          <a:off x="1219199" y="3969742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-</a:t>
            </a:r>
            <a:r>
              <a:rPr lang="ko-KR" altLang="en-US" dirty="0"/>
              <a:t>내용구성</a:t>
            </a:r>
            <a:r>
              <a:rPr lang="en-US" altLang="ko-KR" dirty="0"/>
              <a:t>(</a:t>
            </a:r>
            <a:r>
              <a:rPr lang="ko-KR" altLang="en-US" dirty="0"/>
              <a:t>슬라이드</a:t>
            </a:r>
            <a:r>
              <a:rPr lang="en-US" altLang="ko-KR" dirty="0"/>
              <a:t>)</a:t>
            </a:r>
          </a:p>
          <a:p>
            <a:pPr lvl="0">
              <a:defRPr lang="ko-KR" altLang="en-US"/>
            </a:pPr>
            <a:r>
              <a:rPr lang="en-US" altLang="ko-KR" dirty="0"/>
              <a:t>	O1. </a:t>
            </a:r>
            <a:r>
              <a:rPr lang="ko-KR" altLang="en-US" dirty="0"/>
              <a:t>표지</a:t>
            </a:r>
          </a:p>
          <a:p>
            <a:pPr lvl="0">
              <a:defRPr lang="ko-KR" altLang="en-US"/>
            </a:pPr>
            <a:r>
              <a:rPr lang="ko-KR" altLang="en-US" dirty="0"/>
              <a:t>	</a:t>
            </a:r>
            <a:r>
              <a:rPr lang="en-US" altLang="ko-KR" dirty="0"/>
              <a:t>O2. </a:t>
            </a:r>
            <a:r>
              <a:rPr lang="ko-KR" altLang="en-US" dirty="0"/>
              <a:t>목차</a:t>
            </a:r>
          </a:p>
          <a:p>
            <a:pPr lvl="0">
              <a:defRPr lang="ko-KR" altLang="en-US"/>
            </a:pPr>
            <a:r>
              <a:rPr lang="ko-KR" altLang="en-US" dirty="0"/>
              <a:t>	</a:t>
            </a:r>
            <a:r>
              <a:rPr lang="en-US" altLang="ko-KR" dirty="0"/>
              <a:t>O3. </a:t>
            </a:r>
            <a:r>
              <a:rPr lang="ko-KR" altLang="en-US" dirty="0"/>
              <a:t>상황설명 </a:t>
            </a:r>
            <a:r>
              <a:rPr lang="en-US" altLang="ko-KR" dirty="0"/>
              <a:t>- </a:t>
            </a:r>
            <a:r>
              <a:rPr lang="ko-KR" altLang="en-US" dirty="0"/>
              <a:t>보통 인테리어 할 때 어떠냐</a:t>
            </a:r>
            <a:r>
              <a:rPr lang="en-US" altLang="ko-KR" dirty="0"/>
              <a:t>? </a:t>
            </a:r>
            <a:r>
              <a:rPr lang="ko-KR" altLang="en-US" dirty="0"/>
              <a:t>묻기</a:t>
            </a:r>
            <a:r>
              <a:rPr lang="en-US" altLang="ko-KR" dirty="0"/>
              <a:t>, </a:t>
            </a:r>
            <a:r>
              <a:rPr lang="ko-KR" altLang="en-US" dirty="0"/>
              <a:t>특히 이사할 때</a:t>
            </a:r>
          </a:p>
          <a:p>
            <a:pPr lvl="0">
              <a:defRPr lang="ko-KR" altLang="en-US"/>
            </a:pPr>
            <a:r>
              <a:rPr lang="ko-KR" altLang="en-US" dirty="0"/>
              <a:t>	</a:t>
            </a:r>
            <a:r>
              <a:rPr lang="en-US" altLang="ko-KR" dirty="0"/>
              <a:t>O4. </a:t>
            </a:r>
            <a:r>
              <a:rPr lang="ko-KR" altLang="en-US" dirty="0"/>
              <a:t>개발동기</a:t>
            </a:r>
          </a:p>
          <a:p>
            <a:pPr lvl="0">
              <a:defRPr lang="ko-KR" altLang="en-US"/>
            </a:pPr>
            <a:r>
              <a:rPr lang="ko-KR" altLang="en-US" dirty="0"/>
              <a:t>		</a:t>
            </a:r>
            <a:r>
              <a:rPr lang="en-US" altLang="ko-KR" dirty="0"/>
              <a:t>1 </a:t>
            </a:r>
            <a:r>
              <a:rPr lang="ko-KR" altLang="en-US" dirty="0"/>
              <a:t>필요성</a:t>
            </a:r>
            <a:r>
              <a:rPr lang="en-US" altLang="ko-KR" dirty="0"/>
              <a:t>1(</a:t>
            </a:r>
            <a:r>
              <a:rPr lang="ko-KR" altLang="en-US" dirty="0"/>
              <a:t>이게 없어서 불편했다</a:t>
            </a:r>
            <a:r>
              <a:rPr lang="en-US" altLang="ko-KR" dirty="0"/>
              <a:t>)</a:t>
            </a:r>
          </a:p>
          <a:p>
            <a:pPr lvl="0">
              <a:defRPr lang="ko-KR" altLang="en-US"/>
            </a:pPr>
            <a:r>
              <a:rPr lang="en-US" altLang="ko-KR" dirty="0"/>
              <a:t>		2 </a:t>
            </a:r>
            <a:r>
              <a:rPr lang="ko-KR" altLang="en-US" dirty="0"/>
              <a:t>필요성</a:t>
            </a:r>
            <a:r>
              <a:rPr lang="en-US" altLang="ko-KR" dirty="0"/>
              <a:t>2(</a:t>
            </a:r>
            <a:r>
              <a:rPr lang="ko-KR" altLang="en-US" dirty="0"/>
              <a:t>이걸 쓰면 편하다</a:t>
            </a:r>
            <a:r>
              <a:rPr lang="en-US" altLang="ko-KR" dirty="0"/>
              <a:t>, </a:t>
            </a:r>
            <a:r>
              <a:rPr lang="ko-KR" altLang="en-US" dirty="0" err="1"/>
              <a:t>포토샵써서</a:t>
            </a:r>
            <a:r>
              <a:rPr lang="ko-KR" altLang="en-US" dirty="0"/>
              <a:t> 합성</a:t>
            </a:r>
            <a:r>
              <a:rPr lang="en-US" altLang="ko-KR" dirty="0"/>
              <a:t>? </a:t>
            </a:r>
            <a:r>
              <a:rPr lang="ko-KR" altLang="en-US" dirty="0"/>
              <a:t>굳이 </a:t>
            </a:r>
            <a:r>
              <a:rPr lang="ko-KR" altLang="en-US" dirty="0" err="1"/>
              <a:t>어플설치</a:t>
            </a:r>
            <a:r>
              <a:rPr lang="en-US" altLang="ko-KR" dirty="0"/>
              <a:t>? </a:t>
            </a:r>
            <a:r>
              <a:rPr lang="ko-KR" altLang="en-US" dirty="0"/>
              <a:t>를 넣어서 장점을 은연중에 부각</a:t>
            </a:r>
            <a:r>
              <a:rPr lang="en-US" altLang="ko-KR" dirty="0"/>
              <a:t>)</a:t>
            </a:r>
          </a:p>
          <a:p>
            <a:pPr lvl="0">
              <a:defRPr lang="ko-KR" altLang="en-US"/>
            </a:pPr>
            <a:r>
              <a:rPr lang="en-US" altLang="ko-KR" dirty="0"/>
              <a:t>		3 </a:t>
            </a:r>
            <a:r>
              <a:rPr lang="ko-KR" altLang="en-US" dirty="0"/>
              <a:t>우리 작품이 해결해준다 </a:t>
            </a:r>
            <a:r>
              <a:rPr lang="en-US" altLang="ko-KR" dirty="0"/>
              <a:t>-&gt; 5</a:t>
            </a:r>
            <a:r>
              <a:rPr lang="ko-KR" altLang="en-US" dirty="0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 dirty="0"/>
              <a:t>5~9</a:t>
            </a:r>
            <a:r>
              <a:rPr lang="ko-KR" altLang="en-US" dirty="0"/>
              <a:t>은 순서 조정필요</a:t>
            </a:r>
          </a:p>
          <a:p>
            <a:pPr lvl="0">
              <a:defRPr lang="ko-KR" altLang="en-US"/>
            </a:pPr>
            <a:r>
              <a:rPr lang="ko-KR" altLang="en-US" dirty="0"/>
              <a:t>	</a:t>
            </a:r>
            <a:r>
              <a:rPr lang="en-US" altLang="ko-KR" dirty="0"/>
              <a:t>O5. </a:t>
            </a:r>
            <a:r>
              <a:rPr lang="ko-KR" altLang="en-US" dirty="0"/>
              <a:t>기능</a:t>
            </a:r>
          </a:p>
          <a:p>
            <a:pPr lvl="0">
              <a:defRPr lang="ko-KR" altLang="en-US"/>
            </a:pPr>
            <a:r>
              <a:rPr lang="ko-KR" altLang="en-US" dirty="0"/>
              <a:t>	</a:t>
            </a:r>
            <a:r>
              <a:rPr lang="en-US" altLang="ko-KR" dirty="0"/>
              <a:t>O6. </a:t>
            </a:r>
            <a:r>
              <a:rPr lang="ko-KR" altLang="en-US" dirty="0"/>
              <a:t>사용기술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,</a:t>
            </a:r>
            <a:r>
              <a:rPr lang="ko-KR" altLang="en-US" dirty="0"/>
              <a:t>흐름도 포함</a:t>
            </a:r>
            <a:r>
              <a:rPr lang="en-US" altLang="ko-KR" dirty="0"/>
              <a:t>)</a:t>
            </a:r>
          </a:p>
          <a:p>
            <a:pPr lvl="0">
              <a:defRPr lang="ko-KR" altLang="en-US"/>
            </a:pPr>
            <a:r>
              <a:rPr lang="ko-KR" altLang="en-US" dirty="0"/>
              <a:t>	</a:t>
            </a:r>
            <a:r>
              <a:rPr lang="en-US" altLang="ko-KR" dirty="0"/>
              <a:t>X7. </a:t>
            </a:r>
            <a:r>
              <a:rPr lang="ko-KR" altLang="en-US" dirty="0"/>
              <a:t>수익</a:t>
            </a:r>
            <a:r>
              <a:rPr lang="en-US" altLang="ko-KR" dirty="0"/>
              <a:t>(</a:t>
            </a:r>
            <a:r>
              <a:rPr lang="ko-KR" altLang="en-US" dirty="0"/>
              <a:t>사업연계</a:t>
            </a:r>
            <a:r>
              <a:rPr lang="en-US" altLang="ko-KR" dirty="0"/>
              <a:t>?)</a:t>
            </a:r>
          </a:p>
          <a:p>
            <a:pPr lvl="0">
              <a:defRPr lang="ko-KR" altLang="en-US"/>
            </a:pPr>
            <a:r>
              <a:rPr lang="en-US" altLang="ko-KR" dirty="0"/>
              <a:t>	X8. </a:t>
            </a:r>
            <a:r>
              <a:rPr lang="ko-KR" altLang="en-US" dirty="0"/>
              <a:t>시연</a:t>
            </a:r>
          </a:p>
          <a:p>
            <a:pPr lvl="0">
              <a:defRPr lang="ko-KR" altLang="en-US"/>
            </a:pPr>
            <a:r>
              <a:rPr lang="ko-KR" altLang="en-US" dirty="0"/>
              <a:t>	</a:t>
            </a:r>
            <a:r>
              <a:rPr lang="en-US" altLang="ko-KR" dirty="0"/>
              <a:t>X9. </a:t>
            </a:r>
            <a:r>
              <a:rPr lang="ko-KR" altLang="en-US" dirty="0"/>
              <a:t>타 제품과 비교</a:t>
            </a:r>
          </a:p>
          <a:p>
            <a:pPr lvl="0">
              <a:defRPr lang="ko-KR" altLang="en-US"/>
            </a:pPr>
            <a:r>
              <a:rPr lang="ko-KR" altLang="en-US" dirty="0"/>
              <a:t>일단 정해본 순서</a:t>
            </a:r>
          </a:p>
          <a:p>
            <a:pPr lvl="0">
              <a:defRPr lang="ko-KR" altLang="en-US"/>
            </a:pPr>
            <a:r>
              <a:rPr lang="ko-KR" altLang="en-US" dirty="0"/>
              <a:t>기능</a:t>
            </a:r>
          </a:p>
          <a:p>
            <a:pPr lvl="0">
              <a:defRPr lang="ko-KR" altLang="en-US"/>
            </a:pPr>
            <a:r>
              <a:rPr lang="ko-KR" altLang="en-US" dirty="0"/>
              <a:t>타 제품과 비교 </a:t>
            </a:r>
            <a:r>
              <a:rPr lang="en-US" altLang="ko-KR" dirty="0"/>
              <a:t>-&gt; </a:t>
            </a:r>
            <a:r>
              <a:rPr lang="ko-KR" altLang="en-US" dirty="0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 dirty="0"/>
              <a:t>사용기술</a:t>
            </a:r>
          </a:p>
          <a:p>
            <a:pPr lvl="0">
              <a:defRPr lang="ko-KR" altLang="en-US"/>
            </a:pPr>
            <a:r>
              <a:rPr lang="ko-KR" altLang="en-US" dirty="0"/>
              <a:t>시연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742977"/>
            <a:ext cx="2412268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보기 편한 옵션</a:t>
            </a:r>
            <a:r>
              <a:rPr lang="ko-KR" altLang="en-US" sz="1800" b="1" dirty="0" smtClean="0">
                <a:latin typeface="+mj-lt"/>
              </a:rPr>
              <a:t> </a:t>
            </a:r>
            <a:r>
              <a:rPr lang="en-US" altLang="ko-KR" sz="1800" b="1" dirty="0" smtClean="0">
                <a:latin typeface="+mj-lt"/>
              </a:rPr>
              <a:t>#05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접속 후 바로 볼 수 있는 제어판과 </a:t>
            </a:r>
            <a:r>
              <a:rPr lang="ko-KR" altLang="en-US" sz="1200" dirty="0" err="1" smtClean="0">
                <a:latin typeface="+mj-lt"/>
              </a:rPr>
              <a:t>스크린샷을</a:t>
            </a:r>
            <a:r>
              <a:rPr lang="ko-KR" altLang="en-US" sz="1200" dirty="0" smtClean="0">
                <a:latin typeface="+mj-lt"/>
              </a:rPr>
              <a:t> 찍을 때 타원이나 길이표시 삭제 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738434"/>
            <a:ext cx="243286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사용기록 제공 </a:t>
            </a:r>
            <a:r>
              <a:rPr lang="en-US" sz="1800" b="1" dirty="0" smtClean="0">
                <a:latin typeface="+mj-lt"/>
              </a:rPr>
              <a:t>#06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로그인</a:t>
            </a:r>
            <a:r>
              <a:rPr lang="en-US" altLang="ko-KR" sz="1200" dirty="0" smtClean="0">
                <a:latin typeface="+mj-lt"/>
              </a:rPr>
              <a:t>-</a:t>
            </a:r>
            <a:r>
              <a:rPr lang="ko-KR" altLang="en-US" sz="12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어디서나 확인 가능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844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WebXR API  #01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웹 페이지에서 </a:t>
            </a:r>
            <a:r>
              <a:rPr lang="en-US" altLang="ko-KR" sz="1000">
                <a:latin typeface="+mj-lt"/>
              </a:rPr>
              <a:t>VR, AR</a:t>
            </a:r>
            <a:r>
              <a:rPr lang="ko-KR" altLang="en-US" sz="1000">
                <a:latin typeface="+mj-lt"/>
              </a:rPr>
              <a:t>을 사용할 수 있게 해주는     웹 표준 그룹</a:t>
            </a:r>
            <a:endParaRPr lang="en-US" sz="105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Three.js  #02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웹에서 </a:t>
            </a:r>
            <a:r>
              <a:rPr lang="en-US" altLang="ko-KR" sz="1000">
                <a:latin typeface="+mj-lt"/>
              </a:rPr>
              <a:t>3D </a:t>
            </a:r>
            <a:r>
              <a:rPr lang="ko-KR" altLang="en-US" sz="1000">
                <a:latin typeface="+mj-lt"/>
              </a:rPr>
              <a:t>그래픽을 다룰 수 있게 해주는 자바스크립트 라이브러리</a:t>
            </a:r>
            <a:endParaRPr lang="en-US" sz="105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503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8103"/>
              </p:ext>
            </p:extLst>
          </p:nvPr>
        </p:nvGraphicFramePr>
        <p:xfrm>
          <a:off x="287522" y="807554"/>
          <a:ext cx="8496945" cy="3935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6206"/>
                <a:gridCol w="1562572"/>
                <a:gridCol w="1699389"/>
                <a:gridCol w="1699389"/>
                <a:gridCol w="169938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초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 smtClean="0"/>
                        <a:t>인원 모집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기능 구현에 필요한 </a:t>
                      </a:r>
                      <a:r>
                        <a:rPr lang="en-US" altLang="ko-KR" sz="1000" b="1" kern="1200" dirty="0" smtClean="0"/>
                        <a:t>API</a:t>
                      </a:r>
                      <a:r>
                        <a:rPr lang="ko-KR" altLang="en-US" sz="1000" b="1" kern="1200" dirty="0" smtClean="0"/>
                        <a:t> 조사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사용법 공부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UI </a:t>
                      </a:r>
                      <a:r>
                        <a:rPr lang="ko-KR" altLang="en-US" sz="1000" b="1" kern="1200" dirty="0" smtClean="0"/>
                        <a:t>초안 작성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AR</a:t>
                      </a:r>
                      <a:r>
                        <a:rPr lang="ko-KR" altLang="en-US" sz="1000" b="1" kern="1200" dirty="0" smtClean="0"/>
                        <a:t>로 물체 생성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회전</a:t>
                      </a:r>
                      <a:r>
                        <a:rPr lang="en-US" altLang="ko-KR" sz="1000" b="1" kern="1200" dirty="0" smtClean="0"/>
                        <a:t> </a:t>
                      </a:r>
                      <a:r>
                        <a:rPr lang="ko-KR" altLang="en-US" sz="1000" b="1" kern="1200" dirty="0" smtClean="0"/>
                        <a:t>및 이동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길이측정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제어판 버그 수정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선택 기능 개발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사용자 편의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갈매기형 수장 5"/>
          <p:cNvSpPr/>
          <p:nvPr/>
        </p:nvSpPr>
        <p:spPr>
          <a:xfrm>
            <a:off x="2123727" y="1275606"/>
            <a:ext cx="42240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1" name="갈매기형 수장 50"/>
          <p:cNvSpPr/>
          <p:nvPr/>
        </p:nvSpPr>
        <p:spPr>
          <a:xfrm>
            <a:off x="2377887" y="163564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>
            <a:off x="2373768" y="199568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4" name="갈매기형 수장 53"/>
          <p:cNvSpPr/>
          <p:nvPr/>
        </p:nvSpPr>
        <p:spPr>
          <a:xfrm>
            <a:off x="3338076" y="2355726"/>
            <a:ext cx="720643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5" name="갈매기형 수장 54"/>
          <p:cNvSpPr/>
          <p:nvPr/>
        </p:nvSpPr>
        <p:spPr>
          <a:xfrm>
            <a:off x="3671708" y="2715766"/>
            <a:ext cx="903024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6" name="갈매기형 수장 55"/>
          <p:cNvSpPr/>
          <p:nvPr/>
        </p:nvSpPr>
        <p:spPr>
          <a:xfrm>
            <a:off x="4046530" y="3075806"/>
            <a:ext cx="1392568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7" name="갈매기형 수장 56"/>
          <p:cNvSpPr/>
          <p:nvPr/>
        </p:nvSpPr>
        <p:spPr>
          <a:xfrm>
            <a:off x="5154519" y="3471850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57"/>
          <p:cNvSpPr/>
          <p:nvPr/>
        </p:nvSpPr>
        <p:spPr>
          <a:xfrm>
            <a:off x="5665543" y="3795886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6852508" y="4155926"/>
            <a:ext cx="1859952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8205574" y="4515966"/>
            <a:ext cx="506886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7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23928" y="1924317"/>
            <a:ext cx="4428492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1275606"/>
            <a:ext cx="7877421" cy="3241908"/>
            <a:chOff x="1827386" y="1614766"/>
            <a:chExt cx="7102967" cy="2743941"/>
          </a:xfrm>
        </p:grpSpPr>
        <p:sp>
          <p:nvSpPr>
            <p:cNvPr id="6" name="직사각형 5"/>
            <p:cNvSpPr/>
            <p:nvPr/>
          </p:nvSpPr>
          <p:spPr>
            <a:xfrm>
              <a:off x="1827386" y="1943062"/>
              <a:ext cx="1913618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6374704" y="270135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781640" y="2163292"/>
              <a:ext cx="1630133" cy="2014942"/>
              <a:chOff x="6436722" y="1699182"/>
              <a:chExt cx="1630133" cy="2014942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6436722" y="1699182"/>
                <a:ext cx="1630133" cy="16301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63972" y="3466655"/>
                <a:ext cx="1196190" cy="2474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 dirty="0">
                    <a:latin typeface="+mn-lt"/>
                    <a:ea typeface="+mn-ea"/>
                    <a:cs typeface="+mn-cs"/>
                  </a:rPr>
                  <a:t>메인 페이지</a:t>
                </a: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08305" y="2868714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 dirty="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 dirty="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웹 </a:t>
              </a: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호스팅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84820" y="1614766"/>
              <a:ext cx="1656184" cy="260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 dirty="0" smtClean="0">
                  <a:latin typeface="+mn-lt"/>
                  <a:ea typeface="+mn-ea"/>
                  <a:cs typeface="+mn-cs"/>
                </a:rPr>
                <a:t>사용자 </a:t>
              </a:r>
              <a:r>
                <a:rPr lang="ko-KR" altLang="en-US" sz="1400" dirty="0" err="1" smtClean="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8295" y="203787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 dirty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 dirty="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 dirty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924656" y="2574532"/>
            <a:ext cx="828092" cy="774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2769828" y="3255826"/>
            <a:ext cx="1154100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7" y="1058637"/>
            <a:ext cx="8421042" cy="3133293"/>
            <a:chOff x="380999" y="1039082"/>
            <a:chExt cx="8421042" cy="244745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3882" y="1128444"/>
              <a:ext cx="899605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 b="1" dirty="0" err="1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)</a:t>
              </a:r>
              <a:endParaRPr lang="ko-KR" alt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64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552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 dirty="0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 dirty="0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354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 b="1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726449" y="1039082"/>
              <a:ext cx="2075592" cy="216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 dirty="0"/>
                <a:t>배치 </a:t>
              </a:r>
              <a:r>
                <a:rPr lang="ko-KR" altLang="en-US" sz="1200" i="1" dirty="0" smtClean="0"/>
                <a:t>후</a:t>
              </a:r>
              <a:r>
                <a:rPr lang="en-US" altLang="ko-KR" sz="1200" i="1" dirty="0"/>
                <a:t> </a:t>
              </a:r>
              <a:r>
                <a:rPr lang="en-US" altLang="ko-KR" sz="1200" i="1" dirty="0" smtClean="0"/>
                <a:t>Select</a:t>
              </a:r>
              <a:r>
                <a:rPr lang="ko-KR" altLang="en-US" sz="1200" i="1" dirty="0" smtClean="0"/>
                <a:t>모드로 변경 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914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 b="1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 b="1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역할분담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23582811"/>
              </p:ext>
            </p:extLst>
          </p:nvPr>
        </p:nvGraphicFramePr>
        <p:xfrm>
          <a:off x="1511660" y="98757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mtClean="0"/>
              <a:t>사용 영상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097" y="2355726"/>
            <a:ext cx="8368363" cy="495383"/>
          </a:xfrm>
        </p:spPr>
        <p:txBody>
          <a:bodyPr/>
          <a:lstStyle/>
          <a:p>
            <a:r>
              <a:rPr lang="en-US" altLang="ko-KR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ko-KR" alt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2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국제이사 국내이사 – 일본 수출입 물류 – japango.jp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71700" y="1537902"/>
            <a:ext cx="2143125" cy="2143125"/>
          </a:xfrm>
          <a:prstGeom prst="rect">
            <a:avLst/>
          </a:prstGeom>
          <a:noFill/>
        </p:spPr>
      </p:pic>
      <p:pic>
        <p:nvPicPr>
          <p:cNvPr id="1028" name="Picture 4" descr="NakanoNorth-kr - 東京 女性専用シェアハウスのファインセレクト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235152" y="1272220"/>
            <a:ext cx="3505200" cy="2336800"/>
          </a:xfrm>
          <a:prstGeom prst="rect">
            <a:avLst/>
          </a:prstGeom>
          <a:noFill/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인테리어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72000" y="1467991"/>
            <a:ext cx="21717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836043" y="1562100"/>
            <a:ext cx="2447925" cy="186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포토샵 합성 쉽게하기, 사진 원하는 곳에 합성하기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6800" y="1358887"/>
            <a:ext cx="6858000" cy="36099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90600" y="1059582"/>
            <a:ext cx="723275" cy="297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포토샵</a:t>
            </a:r>
            <a:endParaRPr lang="ko-KR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307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90800" y="1367359"/>
            <a:ext cx="3276601" cy="3276600"/>
          </a:xfrm>
          <a:prstGeom prst="rect">
            <a:avLst/>
          </a:prstGeom>
          <a:noFill/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1?</a:t>
            </a:r>
            <a:endParaRPr lang="en-US"/>
          </a:p>
        </p:txBody>
      </p:sp>
      <p:grpSp>
        <p:nvGrpSpPr>
          <p:cNvPr id="13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4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애플·이케아, 2017년 가을 AR 앱 출시…가상으로 가구 배치하고 구매까지 : 뉴스줌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62400" y="1679710"/>
            <a:ext cx="4600575" cy="2562226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3400" y="2060710"/>
            <a:ext cx="28670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1149527"/>
            <a:ext cx="10820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latin typeface="+mn-lt"/>
                <a:ea typeface="+mn-ea"/>
                <a:cs typeface="+mn-cs"/>
              </a:rPr>
              <a:t>IKEA Place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90800" y="1383382"/>
            <a:ext cx="3276601" cy="3276600"/>
          </a:xfrm>
          <a:prstGeom prst="rect">
            <a:avLst/>
          </a:prstGeom>
          <a:noFill/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2?</a:t>
            </a:r>
            <a:endParaRPr lang="en-US"/>
          </a:p>
        </p:txBody>
      </p:sp>
      <p:grpSp>
        <p:nvGrpSpPr>
          <p:cNvPr id="8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1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1039837"/>
            <a:ext cx="17964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AR 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해결</a:t>
            </a:r>
            <a:endParaRPr lang="en-US" dirty="0"/>
          </a:p>
        </p:txBody>
      </p:sp>
      <p:pic>
        <p:nvPicPr>
          <p:cNvPr id="2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6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82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060037"/>
              </p:ext>
            </p:extLst>
          </p:nvPr>
        </p:nvGraphicFramePr>
        <p:xfrm>
          <a:off x="228600" y="819150"/>
          <a:ext cx="8762998" cy="3865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135596"/>
                <a:gridCol w="1908212"/>
                <a:gridCol w="1296144"/>
                <a:gridCol w="1451248"/>
                <a:gridCol w="1600198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너무 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스토어에 없어서 웹에서 직접 다운 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받아야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함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한글 지원이 안됨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 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전체적으로 로딩시간이 김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물체들이 너무 적음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추가불가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295400" y="285750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 smtClean="0"/>
              <a:t>비교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</a:t>
            </a:r>
            <a:r>
              <a:rPr lang="ko-KR" altLang="en-US" dirty="0"/>
              <a:t> 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1331640" y="3903020"/>
            <a:ext cx="2448272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바로 확인 가능 </a:t>
            </a:r>
            <a:r>
              <a:rPr lang="en-US" altLang="ko-KR" sz="1800" b="1" dirty="0" smtClean="0">
                <a:latin typeface="+mj-lt"/>
              </a:rPr>
              <a:t>#01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별도의 </a:t>
            </a:r>
            <a:r>
              <a:rPr lang="ko-KR" altLang="en-US" sz="1200" dirty="0" err="1" smtClean="0">
                <a:latin typeface="+mj-lt"/>
              </a:rPr>
              <a:t>어플</a:t>
            </a:r>
            <a:r>
              <a:rPr lang="ko-KR" altLang="en-US" sz="1200" dirty="0" smtClean="0">
                <a:latin typeface="+mj-lt"/>
              </a:rPr>
              <a:t> 설치 없이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웹 사이트 접속 만으로 사용이 가능</a:t>
            </a:r>
            <a:endParaRPr lang="en-US" sz="1400" dirty="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5508104" y="3898477"/>
            <a:ext cx="2432860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>
                <a:latin typeface="+mj-lt"/>
              </a:rPr>
              <a:t>재미있는 배치</a:t>
            </a:r>
            <a:r>
              <a:rPr lang="en-US" sz="1800" b="1" dirty="0">
                <a:latin typeface="+mj-lt"/>
              </a:rPr>
              <a:t> #02</a:t>
            </a:r>
            <a:br>
              <a:rPr lang="en-US" sz="1800" b="1" dirty="0">
                <a:latin typeface="+mj-lt"/>
              </a:rPr>
            </a:br>
            <a:r>
              <a:rPr lang="ko-KR" altLang="en-US" sz="1200" dirty="0">
                <a:latin typeface="+mj-lt"/>
              </a:rPr>
              <a:t>상상으로 </a:t>
            </a:r>
            <a:r>
              <a:rPr lang="ko-KR" altLang="en-US" sz="1200" dirty="0" smtClean="0">
                <a:latin typeface="+mj-lt"/>
              </a:rPr>
              <a:t>인테리어를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할 </a:t>
            </a:r>
            <a:r>
              <a:rPr lang="ko-KR" altLang="en-US" sz="1200" dirty="0">
                <a:latin typeface="+mj-lt"/>
              </a:rPr>
              <a:t>때보다 더 생생한 경험을 제공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932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556284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쉽고 정확한 이동 </a:t>
            </a:r>
            <a:r>
              <a:rPr lang="en-US" altLang="ko-KR" sz="1800" b="1" dirty="0" smtClean="0">
                <a:latin typeface="+mj-lt"/>
              </a:rPr>
              <a:t>#03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Hit-test API</a:t>
            </a:r>
            <a:r>
              <a:rPr lang="ko-KR" altLang="en-US" sz="1200" dirty="0" smtClean="0">
                <a:latin typeface="+mj-lt"/>
              </a:rPr>
              <a:t>를 사용으로 실체 사물과 비슷하게 놓고 터치만으로 쉽게 이동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876933"/>
            <a:ext cx="2432860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편하고 정확함 </a:t>
            </a:r>
            <a:r>
              <a:rPr lang="en-US" sz="1800" b="1" dirty="0" smtClean="0">
                <a:latin typeface="+mj-lt"/>
              </a:rPr>
              <a:t>#04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거리측정 기능을 제공해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실제 가구 배치에 도움을 </a:t>
            </a:r>
            <a:r>
              <a:rPr lang="ko-KR" altLang="en-US" sz="1200" dirty="0" smtClean="0">
                <a:latin typeface="+mj-lt"/>
              </a:rPr>
              <a:t>줌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14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rou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/>
      <a:bodyPr wrap="square" lIns="0" tIns="0" rIns="0" bIns="0" anchor="ctr">
        <a:spAutoFit/>
      </a:bodyPr>
      <a:lstStyle>
        <a:defPPr marL="0" indent="0">
          <a:lnSpc>
            <a:spcPct val="150000"/>
          </a:lnSpc>
          <a:buNone/>
          <a:defRPr sz="1000" b="1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312</Words>
  <Application>Microsoft Office PowerPoint</Application>
  <PresentationFormat>화면 슬라이드 쇼(16:9)</PresentationFormat>
  <Paragraphs>148</Paragraphs>
  <Slides>17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Roboto</vt:lpstr>
      <vt:lpstr>Roboto Light</vt:lpstr>
      <vt:lpstr>맑은 고딕</vt:lpstr>
      <vt:lpstr>Arial</vt:lpstr>
      <vt:lpstr>Calibri</vt:lpstr>
      <vt:lpstr>Calibri Light</vt:lpstr>
      <vt:lpstr>Wingdings</vt:lpstr>
      <vt:lpstr>Default Theme</vt:lpstr>
      <vt:lpstr>Custom Design</vt:lpstr>
      <vt:lpstr>PowerPoint 프레젠테이션</vt:lpstr>
      <vt:lpstr> 내용 구성</vt:lpstr>
      <vt:lpstr>인테리어?</vt:lpstr>
      <vt:lpstr>방법1?</vt:lpstr>
      <vt:lpstr>방법2?</vt:lpstr>
      <vt:lpstr>해결</vt:lpstr>
      <vt:lpstr>PowerPoint 프레젠테이션</vt:lpstr>
      <vt:lpstr>WebAR 인테리어 - 기능</vt:lpstr>
      <vt:lpstr>WebAR 인테리어 - 기능</vt:lpstr>
      <vt:lpstr>WebAR 인테리어 - 기능</vt:lpstr>
      <vt:lpstr>사용한 라이브러리</vt:lpstr>
      <vt:lpstr>개발 일정</vt:lpstr>
      <vt:lpstr>PowerPoint 프레젠테이션</vt:lpstr>
      <vt:lpstr>흐름도</vt:lpstr>
      <vt:lpstr>역할분담</vt:lpstr>
      <vt:lpstr>사용 영상</vt:lpstr>
      <vt:lpstr>Q&amp;A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Windows User</cp:lastModifiedBy>
  <cp:revision>1648</cp:revision>
  <dcterms:created xsi:type="dcterms:W3CDTF">2015-09-08T18:46:55Z</dcterms:created>
  <dcterms:modified xsi:type="dcterms:W3CDTF">2020-11-20T09:38:49Z</dcterms:modified>
  <cp:category/>
</cp:coreProperties>
</file>