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8"/>
  </p:notesMasterIdLst>
  <p:handoutMasterIdLst>
    <p:handoutMasterId r:id="rId19"/>
  </p:handoutMasterIdLst>
  <p:sldIdLst>
    <p:sldId id="1732" r:id="rId3"/>
    <p:sldId id="1730" r:id="rId4"/>
    <p:sldId id="1739" r:id="rId5"/>
    <p:sldId id="1741" r:id="rId6"/>
    <p:sldId id="1742" r:id="rId7"/>
    <p:sldId id="1744" r:id="rId8"/>
    <p:sldId id="1745" r:id="rId9"/>
    <p:sldId id="1733" r:id="rId10"/>
    <p:sldId id="1743" r:id="rId11"/>
    <p:sldId id="1734" r:id="rId12"/>
    <p:sldId id="1692" r:id="rId13"/>
    <p:sldId id="1735" r:id="rId14"/>
    <p:sldId id="1736" r:id="rId15"/>
    <p:sldId id="1738" r:id="rId16"/>
    <p:sldId id="173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73702" autoAdjust="0"/>
  </p:normalViewPr>
  <p:slideViewPr>
    <p:cSldViewPr>
      <p:cViewPr>
        <p:scale>
          <a:sx n="150" d="100"/>
          <a:sy n="150" d="100"/>
        </p:scale>
        <p:origin x="129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87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F53B1-323B-4E4E-8593-0C17760B6118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85D71C-B94A-4322-AC4E-4BE39EB1A865}">
      <dgm:prSet phldrT="[텍스트]" custT="1"/>
      <dgm:spPr/>
      <dgm:t>
        <a:bodyPr/>
        <a:lstStyle/>
        <a:p>
          <a:pPr latinLnBrk="1"/>
          <a:endParaRPr lang="en-US" altLang="ko-KR" sz="2800" dirty="0" smtClean="0"/>
        </a:p>
        <a:p>
          <a:pPr latinLnBrk="1"/>
          <a:r>
            <a:rPr lang="ko-KR" altLang="en-US" sz="1400" dirty="0" err="1" smtClean="0"/>
            <a:t>곽규한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700" dirty="0" smtClean="0"/>
        </a:p>
        <a:p>
          <a:pPr latinLnBrk="1"/>
          <a:r>
            <a:rPr lang="ko-KR" altLang="en-US" sz="1400" dirty="0" smtClean="0"/>
            <a:t>이호준</a:t>
          </a:r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endParaRPr lang="en-US" altLang="ko-KR" sz="1400" dirty="0" smtClean="0"/>
        </a:p>
        <a:p>
          <a:pPr latinLnBrk="1"/>
          <a:r>
            <a:rPr lang="ko-KR" altLang="en-US" sz="1400" dirty="0" smtClean="0"/>
            <a:t>이남현</a:t>
          </a:r>
          <a:endParaRPr lang="en-US" altLang="ko-KR" sz="1400" dirty="0" smtClean="0"/>
        </a:p>
      </dgm:t>
    </dgm:pt>
    <dgm:pt modelId="{66F04A68-E94E-4688-9735-CB0C716F03B7}" type="parTrans" cxnId="{49A05A7D-B2C7-48B6-85F4-E57289674A9E}">
      <dgm:prSet/>
      <dgm:spPr/>
      <dgm:t>
        <a:bodyPr/>
        <a:lstStyle/>
        <a:p>
          <a:pPr latinLnBrk="1"/>
          <a:endParaRPr lang="ko-KR" altLang="en-US"/>
        </a:p>
      </dgm:t>
    </dgm:pt>
    <dgm:pt modelId="{484354CF-25E2-45BA-BBB9-CCF3BB8FB5C2}" type="sibTrans" cxnId="{49A05A7D-B2C7-48B6-85F4-E57289674A9E}">
      <dgm:prSet/>
      <dgm:spPr/>
      <dgm:t>
        <a:bodyPr/>
        <a:lstStyle/>
        <a:p>
          <a:pPr latinLnBrk="1"/>
          <a:endParaRPr lang="ko-KR" altLang="en-US"/>
        </a:p>
      </dgm:t>
    </dgm:pt>
    <dgm:pt modelId="{4343FB69-D980-4ABA-8B55-89155887E5A7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AR </a:t>
          </a:r>
          <a:r>
            <a:rPr lang="ko-KR" altLang="en-US" sz="2000" dirty="0" smtClean="0"/>
            <a:t>기능 </a:t>
          </a:r>
          <a:r>
            <a:rPr lang="en-US" altLang="ko-KR" sz="2000" dirty="0" smtClean="0"/>
            <a:t>– AR</a:t>
          </a:r>
          <a:r>
            <a:rPr lang="ko-KR" altLang="en-US" sz="2000" dirty="0" smtClean="0"/>
            <a:t>접속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바닥인식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배치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제어판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가구 선택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이동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회전</a:t>
          </a:r>
          <a:endParaRPr lang="en-US" altLang="ko-KR" sz="2000" dirty="0" smtClean="0"/>
        </a:p>
        <a:p>
          <a:pPr latinLnBrk="1"/>
          <a:endParaRPr lang="ko-KR" altLang="en-US" sz="2000" dirty="0"/>
        </a:p>
      </dgm:t>
    </dgm:pt>
    <dgm:pt modelId="{B9C6736A-38E3-40BF-A81A-39B540226472}" type="parTrans" cxnId="{2C0A63ED-F3D4-403A-868B-76EC7E5CDF8E}">
      <dgm:prSet/>
      <dgm:spPr/>
      <dgm:t>
        <a:bodyPr/>
        <a:lstStyle/>
        <a:p>
          <a:pPr latinLnBrk="1"/>
          <a:endParaRPr lang="ko-KR" altLang="en-US"/>
        </a:p>
      </dgm:t>
    </dgm:pt>
    <dgm:pt modelId="{39A5F223-3F4C-4F9D-B27F-26661E5FF9AA}" type="sibTrans" cxnId="{2C0A63ED-F3D4-403A-868B-76EC7E5CDF8E}">
      <dgm:prSet/>
      <dgm:spPr/>
      <dgm:t>
        <a:bodyPr/>
        <a:lstStyle/>
        <a:p>
          <a:pPr latinLnBrk="1"/>
          <a:endParaRPr lang="ko-KR" altLang="en-US"/>
        </a:p>
      </dgm:t>
    </dgm:pt>
    <dgm:pt modelId="{2F6E5997-0E1D-4B1C-A653-18787C84FFC5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AR </a:t>
          </a:r>
          <a:r>
            <a:rPr lang="ko-KR" altLang="en-US" sz="2000" dirty="0" smtClean="0"/>
            <a:t>기능 </a:t>
          </a:r>
          <a:r>
            <a:rPr lang="en-US" altLang="ko-KR" sz="2000" dirty="0" smtClean="0"/>
            <a:t>– AR</a:t>
          </a:r>
          <a:r>
            <a:rPr lang="ko-KR" altLang="en-US" sz="2000" dirty="0" smtClean="0"/>
            <a:t>접속</a:t>
          </a:r>
          <a:r>
            <a:rPr lang="en-US" altLang="ko-KR" sz="2000" dirty="0" smtClean="0"/>
            <a:t>, 3D </a:t>
          </a:r>
          <a:r>
            <a:rPr lang="ko-KR" altLang="en-US" sz="2000" dirty="0" smtClean="0"/>
            <a:t>파일관리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가구 선택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제어판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가구 제거</a:t>
          </a:r>
          <a:endParaRPr lang="ko-KR" altLang="en-US" sz="2000" dirty="0"/>
        </a:p>
      </dgm:t>
    </dgm:pt>
    <dgm:pt modelId="{325BC547-75F9-4E19-83F4-A5118893C8C0}" type="parTrans" cxnId="{672CE717-CB7A-4D89-8A33-5BCC4D7F36A3}">
      <dgm:prSet/>
      <dgm:spPr/>
      <dgm:t>
        <a:bodyPr/>
        <a:lstStyle/>
        <a:p>
          <a:pPr latinLnBrk="1"/>
          <a:endParaRPr lang="ko-KR" altLang="en-US"/>
        </a:p>
      </dgm:t>
    </dgm:pt>
    <dgm:pt modelId="{5D89A9EB-66A7-454D-AC49-AC39C1737A21}" type="sibTrans" cxnId="{672CE717-CB7A-4D89-8A33-5BCC4D7F36A3}">
      <dgm:prSet/>
      <dgm:spPr/>
      <dgm:t>
        <a:bodyPr/>
        <a:lstStyle/>
        <a:p>
          <a:pPr latinLnBrk="1"/>
          <a:endParaRPr lang="ko-KR" altLang="en-US"/>
        </a:p>
      </dgm:t>
    </dgm:pt>
    <dgm:pt modelId="{A85904C4-2EAA-4898-8CB8-A91D7B818A51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서버 관리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구축 및 관리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로그인 </a:t>
          </a:r>
          <a:r>
            <a:rPr lang="en-US" altLang="ko-KR" sz="2000" dirty="0" smtClean="0"/>
            <a:t>– </a:t>
          </a:r>
          <a:r>
            <a:rPr lang="ko-KR" altLang="en-US" sz="2000" dirty="0" smtClean="0"/>
            <a:t>로그인 및 관리 기능</a:t>
          </a:r>
          <a:endParaRPr lang="ko-KR" altLang="en-US" sz="2000" dirty="0"/>
        </a:p>
      </dgm:t>
    </dgm:pt>
    <dgm:pt modelId="{851FEA9F-1D81-4841-AF87-66ECDD360414}" type="parTrans" cxnId="{462BCB47-24FD-4FE0-A834-0FCF156F43E4}">
      <dgm:prSet/>
      <dgm:spPr/>
      <dgm:t>
        <a:bodyPr/>
        <a:lstStyle/>
        <a:p>
          <a:pPr latinLnBrk="1"/>
          <a:endParaRPr lang="ko-KR" altLang="en-US"/>
        </a:p>
      </dgm:t>
    </dgm:pt>
    <dgm:pt modelId="{8260EDE0-31FD-4957-92F6-5FD5BD6DEAED}" type="sibTrans" cxnId="{462BCB47-24FD-4FE0-A834-0FCF156F43E4}">
      <dgm:prSet/>
      <dgm:spPr/>
      <dgm:t>
        <a:bodyPr/>
        <a:lstStyle/>
        <a:p>
          <a:pPr latinLnBrk="1"/>
          <a:endParaRPr lang="ko-KR" altLang="en-US"/>
        </a:p>
      </dgm:t>
    </dgm:pt>
    <dgm:pt modelId="{0AA93CA3-F186-41DC-94C2-7EC68A5A7648}" type="pres">
      <dgm:prSet presAssocID="{950F53B1-323B-4E4E-8593-0C17760B611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D7A9C7-4C20-4272-814A-1A1093A99B51}" type="pres">
      <dgm:prSet presAssocID="{EC85D71C-B94A-4322-AC4E-4BE39EB1A865}" presName="thickLine" presStyleLbl="alignNode1" presStyleIdx="0" presStyleCnt="1"/>
      <dgm:spPr/>
    </dgm:pt>
    <dgm:pt modelId="{4775F9C5-C7B7-4522-958B-E55B137936DE}" type="pres">
      <dgm:prSet presAssocID="{EC85D71C-B94A-4322-AC4E-4BE39EB1A865}" presName="horz1" presStyleCnt="0"/>
      <dgm:spPr/>
    </dgm:pt>
    <dgm:pt modelId="{B3D86C44-410F-47D0-A2A6-4A922121CDCF}" type="pres">
      <dgm:prSet presAssocID="{EC85D71C-B94A-4322-AC4E-4BE39EB1A86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88E54A-F697-4689-837B-D84DD57EC0DE}" type="pres">
      <dgm:prSet presAssocID="{EC85D71C-B94A-4322-AC4E-4BE39EB1A865}" presName="vert1" presStyleCnt="0"/>
      <dgm:spPr/>
    </dgm:pt>
    <dgm:pt modelId="{3BD01956-9D6A-4419-991A-AA2CC85641D4}" type="pres">
      <dgm:prSet presAssocID="{4343FB69-D980-4ABA-8B55-89155887E5A7}" presName="vertSpace2a" presStyleCnt="0"/>
      <dgm:spPr/>
    </dgm:pt>
    <dgm:pt modelId="{A1815682-AD83-4634-A2CA-F9E954D4F7C3}" type="pres">
      <dgm:prSet presAssocID="{4343FB69-D980-4ABA-8B55-89155887E5A7}" presName="horz2" presStyleCnt="0"/>
      <dgm:spPr/>
    </dgm:pt>
    <dgm:pt modelId="{6D107037-B62A-4F38-8EE4-C7DD1E9DA666}" type="pres">
      <dgm:prSet presAssocID="{4343FB69-D980-4ABA-8B55-89155887E5A7}" presName="horzSpace2" presStyleCnt="0"/>
      <dgm:spPr/>
    </dgm:pt>
    <dgm:pt modelId="{40A487C5-8A98-41DA-991F-3D4C6FB8EF05}" type="pres">
      <dgm:prSet presAssocID="{4343FB69-D980-4ABA-8B55-89155887E5A7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D8EB9ED-AEB9-4E51-92A7-205FE2AC02C3}" type="pres">
      <dgm:prSet presAssocID="{4343FB69-D980-4ABA-8B55-89155887E5A7}" presName="vert2" presStyleCnt="0"/>
      <dgm:spPr/>
    </dgm:pt>
    <dgm:pt modelId="{D65B6BC6-EAAC-4984-A38C-DCFDDF11A667}" type="pres">
      <dgm:prSet presAssocID="{4343FB69-D980-4ABA-8B55-89155887E5A7}" presName="thinLine2b" presStyleLbl="callout" presStyleIdx="0" presStyleCnt="3"/>
      <dgm:spPr/>
    </dgm:pt>
    <dgm:pt modelId="{1247D4EC-5A6F-45DE-8B68-17A615F744A2}" type="pres">
      <dgm:prSet presAssocID="{4343FB69-D980-4ABA-8B55-89155887E5A7}" presName="vertSpace2b" presStyleCnt="0"/>
      <dgm:spPr/>
    </dgm:pt>
    <dgm:pt modelId="{E3FFE49B-2689-4C48-94A0-2E3D9A4D1CEB}" type="pres">
      <dgm:prSet presAssocID="{2F6E5997-0E1D-4B1C-A653-18787C84FFC5}" presName="horz2" presStyleCnt="0"/>
      <dgm:spPr/>
    </dgm:pt>
    <dgm:pt modelId="{8AE6F843-F81B-4D02-BC4A-1313F101F5B6}" type="pres">
      <dgm:prSet presAssocID="{2F6E5997-0E1D-4B1C-A653-18787C84FFC5}" presName="horzSpace2" presStyleCnt="0"/>
      <dgm:spPr/>
    </dgm:pt>
    <dgm:pt modelId="{388DCB70-3FED-46BD-8129-3A2D4D4887E5}" type="pres">
      <dgm:prSet presAssocID="{2F6E5997-0E1D-4B1C-A653-18787C84FFC5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198F23A-4706-47A2-B41B-D31AA94BA611}" type="pres">
      <dgm:prSet presAssocID="{2F6E5997-0E1D-4B1C-A653-18787C84FFC5}" presName="vert2" presStyleCnt="0"/>
      <dgm:spPr/>
    </dgm:pt>
    <dgm:pt modelId="{10AB8001-F22F-4889-B54D-D18FA5565772}" type="pres">
      <dgm:prSet presAssocID="{2F6E5997-0E1D-4B1C-A653-18787C84FFC5}" presName="thinLine2b" presStyleLbl="callout" presStyleIdx="1" presStyleCnt="3"/>
      <dgm:spPr/>
    </dgm:pt>
    <dgm:pt modelId="{0063C1A5-DCB9-409E-BA6A-8F39F89A7287}" type="pres">
      <dgm:prSet presAssocID="{2F6E5997-0E1D-4B1C-A653-18787C84FFC5}" presName="vertSpace2b" presStyleCnt="0"/>
      <dgm:spPr/>
    </dgm:pt>
    <dgm:pt modelId="{6B05BAE5-0C7C-4D42-B5E8-FA0A22A15D71}" type="pres">
      <dgm:prSet presAssocID="{A85904C4-2EAA-4898-8CB8-A91D7B818A51}" presName="horz2" presStyleCnt="0"/>
      <dgm:spPr/>
    </dgm:pt>
    <dgm:pt modelId="{1087E2AB-2D36-452A-B411-D20E26D08EC5}" type="pres">
      <dgm:prSet presAssocID="{A85904C4-2EAA-4898-8CB8-A91D7B818A51}" presName="horzSpace2" presStyleCnt="0"/>
      <dgm:spPr/>
    </dgm:pt>
    <dgm:pt modelId="{33E3608C-ACAF-4887-A97B-89F300377DAB}" type="pres">
      <dgm:prSet presAssocID="{A85904C4-2EAA-4898-8CB8-A91D7B818A5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43D8C5A-1853-499F-B680-FC1C29921641}" type="pres">
      <dgm:prSet presAssocID="{A85904C4-2EAA-4898-8CB8-A91D7B818A51}" presName="vert2" presStyleCnt="0"/>
      <dgm:spPr/>
    </dgm:pt>
    <dgm:pt modelId="{C4495547-51CC-4BF4-BDD0-9D563E6E230A}" type="pres">
      <dgm:prSet presAssocID="{A85904C4-2EAA-4898-8CB8-A91D7B818A51}" presName="thinLine2b" presStyleLbl="callout" presStyleIdx="2" presStyleCnt="3"/>
      <dgm:spPr/>
    </dgm:pt>
    <dgm:pt modelId="{EA8A709A-4556-4D3A-B6A0-3B4AB4E6A09A}" type="pres">
      <dgm:prSet presAssocID="{A85904C4-2EAA-4898-8CB8-A91D7B818A51}" presName="vertSpace2b" presStyleCnt="0"/>
      <dgm:spPr/>
    </dgm:pt>
  </dgm:ptLst>
  <dgm:cxnLst>
    <dgm:cxn modelId="{49A05A7D-B2C7-48B6-85F4-E57289674A9E}" srcId="{950F53B1-323B-4E4E-8593-0C17760B6118}" destId="{EC85D71C-B94A-4322-AC4E-4BE39EB1A865}" srcOrd="0" destOrd="0" parTransId="{66F04A68-E94E-4688-9735-CB0C716F03B7}" sibTransId="{484354CF-25E2-45BA-BBB9-CCF3BB8FB5C2}"/>
    <dgm:cxn modelId="{BBEFECEF-EC31-4004-9826-5247C08D82C6}" type="presOf" srcId="{950F53B1-323B-4E4E-8593-0C17760B6118}" destId="{0AA93CA3-F186-41DC-94C2-7EC68A5A7648}" srcOrd="0" destOrd="0" presId="urn:microsoft.com/office/officeart/2008/layout/LinedList"/>
    <dgm:cxn modelId="{462BCB47-24FD-4FE0-A834-0FCF156F43E4}" srcId="{EC85D71C-B94A-4322-AC4E-4BE39EB1A865}" destId="{A85904C4-2EAA-4898-8CB8-A91D7B818A51}" srcOrd="2" destOrd="0" parTransId="{851FEA9F-1D81-4841-AF87-66ECDD360414}" sibTransId="{8260EDE0-31FD-4957-92F6-5FD5BD6DEAED}"/>
    <dgm:cxn modelId="{E9AEE2AB-A01E-47BA-AEE3-7E4CE8C53C87}" type="presOf" srcId="{4343FB69-D980-4ABA-8B55-89155887E5A7}" destId="{40A487C5-8A98-41DA-991F-3D4C6FB8EF05}" srcOrd="0" destOrd="0" presId="urn:microsoft.com/office/officeart/2008/layout/LinedList"/>
    <dgm:cxn modelId="{B472FB01-7B53-41C0-AA7F-3A6D6906401C}" type="presOf" srcId="{2F6E5997-0E1D-4B1C-A653-18787C84FFC5}" destId="{388DCB70-3FED-46BD-8129-3A2D4D4887E5}" srcOrd="0" destOrd="0" presId="urn:microsoft.com/office/officeart/2008/layout/LinedList"/>
    <dgm:cxn modelId="{C0B8927C-A001-42DE-BAF1-B728F7F670F6}" type="presOf" srcId="{A85904C4-2EAA-4898-8CB8-A91D7B818A51}" destId="{33E3608C-ACAF-4887-A97B-89F300377DAB}" srcOrd="0" destOrd="0" presId="urn:microsoft.com/office/officeart/2008/layout/LinedList"/>
    <dgm:cxn modelId="{2C0A63ED-F3D4-403A-868B-76EC7E5CDF8E}" srcId="{EC85D71C-B94A-4322-AC4E-4BE39EB1A865}" destId="{4343FB69-D980-4ABA-8B55-89155887E5A7}" srcOrd="0" destOrd="0" parTransId="{B9C6736A-38E3-40BF-A81A-39B540226472}" sibTransId="{39A5F223-3F4C-4F9D-B27F-26661E5FF9AA}"/>
    <dgm:cxn modelId="{672CE717-CB7A-4D89-8A33-5BCC4D7F36A3}" srcId="{EC85D71C-B94A-4322-AC4E-4BE39EB1A865}" destId="{2F6E5997-0E1D-4B1C-A653-18787C84FFC5}" srcOrd="1" destOrd="0" parTransId="{325BC547-75F9-4E19-83F4-A5118893C8C0}" sibTransId="{5D89A9EB-66A7-454D-AC49-AC39C1737A21}"/>
    <dgm:cxn modelId="{CA2368B2-657C-40B6-95DB-06ABC706C9CA}" type="presOf" srcId="{EC85D71C-B94A-4322-AC4E-4BE39EB1A865}" destId="{B3D86C44-410F-47D0-A2A6-4A922121CDCF}" srcOrd="0" destOrd="0" presId="urn:microsoft.com/office/officeart/2008/layout/LinedList"/>
    <dgm:cxn modelId="{A81556CE-0994-44A2-9A90-F537B36C14FF}" type="presParOf" srcId="{0AA93CA3-F186-41DC-94C2-7EC68A5A7648}" destId="{1CD7A9C7-4C20-4272-814A-1A1093A99B51}" srcOrd="0" destOrd="0" presId="urn:microsoft.com/office/officeart/2008/layout/LinedList"/>
    <dgm:cxn modelId="{49745858-7FA2-4511-8B5E-48F3FAF05F61}" type="presParOf" srcId="{0AA93CA3-F186-41DC-94C2-7EC68A5A7648}" destId="{4775F9C5-C7B7-4522-958B-E55B137936DE}" srcOrd="1" destOrd="0" presId="urn:microsoft.com/office/officeart/2008/layout/LinedList"/>
    <dgm:cxn modelId="{D3E7BE8A-C834-458B-B9DE-C142AB48995F}" type="presParOf" srcId="{4775F9C5-C7B7-4522-958B-E55B137936DE}" destId="{B3D86C44-410F-47D0-A2A6-4A922121CDCF}" srcOrd="0" destOrd="0" presId="urn:microsoft.com/office/officeart/2008/layout/LinedList"/>
    <dgm:cxn modelId="{A165E867-1F03-4727-B987-3669802323E7}" type="presParOf" srcId="{4775F9C5-C7B7-4522-958B-E55B137936DE}" destId="{C388E54A-F697-4689-837B-D84DD57EC0DE}" srcOrd="1" destOrd="0" presId="urn:microsoft.com/office/officeart/2008/layout/LinedList"/>
    <dgm:cxn modelId="{B4E50EC0-0786-4BB2-AEF3-FDF87C754BB7}" type="presParOf" srcId="{C388E54A-F697-4689-837B-D84DD57EC0DE}" destId="{3BD01956-9D6A-4419-991A-AA2CC85641D4}" srcOrd="0" destOrd="0" presId="urn:microsoft.com/office/officeart/2008/layout/LinedList"/>
    <dgm:cxn modelId="{255AFC7C-F66C-4571-B9E4-37CEBFE4869F}" type="presParOf" srcId="{C388E54A-F697-4689-837B-D84DD57EC0DE}" destId="{A1815682-AD83-4634-A2CA-F9E954D4F7C3}" srcOrd="1" destOrd="0" presId="urn:microsoft.com/office/officeart/2008/layout/LinedList"/>
    <dgm:cxn modelId="{4E5D1F93-E337-4DED-9201-9A3807817014}" type="presParOf" srcId="{A1815682-AD83-4634-A2CA-F9E954D4F7C3}" destId="{6D107037-B62A-4F38-8EE4-C7DD1E9DA666}" srcOrd="0" destOrd="0" presId="urn:microsoft.com/office/officeart/2008/layout/LinedList"/>
    <dgm:cxn modelId="{71280749-2211-486E-A88B-FC4ED183A13E}" type="presParOf" srcId="{A1815682-AD83-4634-A2CA-F9E954D4F7C3}" destId="{40A487C5-8A98-41DA-991F-3D4C6FB8EF05}" srcOrd="1" destOrd="0" presId="urn:microsoft.com/office/officeart/2008/layout/LinedList"/>
    <dgm:cxn modelId="{8B331DBC-120A-49CE-A9D1-387E186B0A9E}" type="presParOf" srcId="{A1815682-AD83-4634-A2CA-F9E954D4F7C3}" destId="{8D8EB9ED-AEB9-4E51-92A7-205FE2AC02C3}" srcOrd="2" destOrd="0" presId="urn:microsoft.com/office/officeart/2008/layout/LinedList"/>
    <dgm:cxn modelId="{FB733227-8FBA-48E1-81CE-2236887820F7}" type="presParOf" srcId="{C388E54A-F697-4689-837B-D84DD57EC0DE}" destId="{D65B6BC6-EAAC-4984-A38C-DCFDDF11A667}" srcOrd="2" destOrd="0" presId="urn:microsoft.com/office/officeart/2008/layout/LinedList"/>
    <dgm:cxn modelId="{F164C57F-B194-4BCA-A7D4-40C3864EF762}" type="presParOf" srcId="{C388E54A-F697-4689-837B-D84DD57EC0DE}" destId="{1247D4EC-5A6F-45DE-8B68-17A615F744A2}" srcOrd="3" destOrd="0" presId="urn:microsoft.com/office/officeart/2008/layout/LinedList"/>
    <dgm:cxn modelId="{EF28260C-1A46-40B4-9609-9D677BBCD605}" type="presParOf" srcId="{C388E54A-F697-4689-837B-D84DD57EC0DE}" destId="{E3FFE49B-2689-4C48-94A0-2E3D9A4D1CEB}" srcOrd="4" destOrd="0" presId="urn:microsoft.com/office/officeart/2008/layout/LinedList"/>
    <dgm:cxn modelId="{145A2645-A2C2-4C13-8D52-B965082AB473}" type="presParOf" srcId="{E3FFE49B-2689-4C48-94A0-2E3D9A4D1CEB}" destId="{8AE6F843-F81B-4D02-BC4A-1313F101F5B6}" srcOrd="0" destOrd="0" presId="urn:microsoft.com/office/officeart/2008/layout/LinedList"/>
    <dgm:cxn modelId="{F41AAF3B-E7BB-4550-97F8-5C5F228E7C3A}" type="presParOf" srcId="{E3FFE49B-2689-4C48-94A0-2E3D9A4D1CEB}" destId="{388DCB70-3FED-46BD-8129-3A2D4D4887E5}" srcOrd="1" destOrd="0" presId="urn:microsoft.com/office/officeart/2008/layout/LinedList"/>
    <dgm:cxn modelId="{F77CA125-F5DD-4986-96EB-781C40ADD815}" type="presParOf" srcId="{E3FFE49B-2689-4C48-94A0-2E3D9A4D1CEB}" destId="{C198F23A-4706-47A2-B41B-D31AA94BA611}" srcOrd="2" destOrd="0" presId="urn:microsoft.com/office/officeart/2008/layout/LinedList"/>
    <dgm:cxn modelId="{2652D774-474A-410E-AC4F-911EC35CFA9F}" type="presParOf" srcId="{C388E54A-F697-4689-837B-D84DD57EC0DE}" destId="{10AB8001-F22F-4889-B54D-D18FA5565772}" srcOrd="5" destOrd="0" presId="urn:microsoft.com/office/officeart/2008/layout/LinedList"/>
    <dgm:cxn modelId="{BCC79379-C877-4693-AFDD-F7ABB1D5B11A}" type="presParOf" srcId="{C388E54A-F697-4689-837B-D84DD57EC0DE}" destId="{0063C1A5-DCB9-409E-BA6A-8F39F89A7287}" srcOrd="6" destOrd="0" presId="urn:microsoft.com/office/officeart/2008/layout/LinedList"/>
    <dgm:cxn modelId="{03F2A54B-1091-4711-B343-8B10DD2CA0DF}" type="presParOf" srcId="{C388E54A-F697-4689-837B-D84DD57EC0DE}" destId="{6B05BAE5-0C7C-4D42-B5E8-FA0A22A15D71}" srcOrd="7" destOrd="0" presId="urn:microsoft.com/office/officeart/2008/layout/LinedList"/>
    <dgm:cxn modelId="{3FD87C5F-5B7D-411B-982F-180E057E960D}" type="presParOf" srcId="{6B05BAE5-0C7C-4D42-B5E8-FA0A22A15D71}" destId="{1087E2AB-2D36-452A-B411-D20E26D08EC5}" srcOrd="0" destOrd="0" presId="urn:microsoft.com/office/officeart/2008/layout/LinedList"/>
    <dgm:cxn modelId="{E22A4F08-4B92-4C97-BED8-68EAE56A0D5D}" type="presParOf" srcId="{6B05BAE5-0C7C-4D42-B5E8-FA0A22A15D71}" destId="{33E3608C-ACAF-4887-A97B-89F300377DAB}" srcOrd="1" destOrd="0" presId="urn:microsoft.com/office/officeart/2008/layout/LinedList"/>
    <dgm:cxn modelId="{14B08876-FFC3-48AC-AC88-2204FF864D41}" type="presParOf" srcId="{6B05BAE5-0C7C-4D42-B5E8-FA0A22A15D71}" destId="{A43D8C5A-1853-499F-B680-FC1C29921641}" srcOrd="2" destOrd="0" presId="urn:microsoft.com/office/officeart/2008/layout/LinedList"/>
    <dgm:cxn modelId="{610ED6A4-9546-4C00-9E58-1836D817C87E}" type="presParOf" srcId="{C388E54A-F697-4689-837B-D84DD57EC0DE}" destId="{C4495547-51CC-4BF4-BDD0-9D563E6E230A}" srcOrd="8" destOrd="0" presId="urn:microsoft.com/office/officeart/2008/layout/LinedList"/>
    <dgm:cxn modelId="{946D6307-923D-42DE-BC94-36E5CE974E7C}" type="presParOf" srcId="{C388E54A-F697-4689-837B-D84DD57EC0DE}" destId="{EA8A709A-4556-4D3A-B6A0-3B4AB4E6A09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7A9C7-4C20-4272-814A-1A1093A99B51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86C44-410F-47D0-A2A6-4A922121CDCF}">
      <dsp:nvSpPr>
        <dsp:cNvPr id="0" name=""/>
        <dsp:cNvSpPr/>
      </dsp:nvSpPr>
      <dsp:spPr>
        <a:xfrm>
          <a:off x="0" y="0"/>
          <a:ext cx="1371600" cy="368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8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곽규한</a:t>
          </a: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7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이호준</a:t>
          </a: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이남현</a:t>
          </a:r>
          <a:endParaRPr lang="en-US" altLang="ko-KR" sz="1400" kern="1200" dirty="0" smtClean="0"/>
        </a:p>
      </dsp:txBody>
      <dsp:txXfrm>
        <a:off x="0" y="0"/>
        <a:ext cx="1371600" cy="3683000"/>
      </dsp:txXfrm>
    </dsp:sp>
    <dsp:sp modelId="{40A487C5-8A98-41DA-991F-3D4C6FB8EF05}">
      <dsp:nvSpPr>
        <dsp:cNvPr id="0" name=""/>
        <dsp:cNvSpPr/>
      </dsp:nvSpPr>
      <dsp:spPr>
        <a:xfrm>
          <a:off x="1474470" y="57546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AR </a:t>
          </a:r>
          <a:r>
            <a:rPr lang="ko-KR" altLang="en-US" sz="2000" kern="1200" dirty="0" smtClean="0"/>
            <a:t>기능 </a:t>
          </a:r>
          <a:r>
            <a:rPr lang="en-US" altLang="ko-KR" sz="2000" kern="1200" dirty="0" smtClean="0"/>
            <a:t>– AR</a:t>
          </a:r>
          <a:r>
            <a:rPr lang="ko-KR" altLang="en-US" sz="2000" kern="1200" dirty="0" smtClean="0"/>
            <a:t>접속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바닥인식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배치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제어판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가구 선택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이동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회전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1474470" y="57546"/>
        <a:ext cx="5383530" cy="1150937"/>
      </dsp:txXfrm>
    </dsp:sp>
    <dsp:sp modelId="{D65B6BC6-EAAC-4984-A38C-DCFDDF11A667}">
      <dsp:nvSpPr>
        <dsp:cNvPr id="0" name=""/>
        <dsp:cNvSpPr/>
      </dsp:nvSpPr>
      <dsp:spPr>
        <a:xfrm>
          <a:off x="1371600" y="120848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DCB70-3FED-46BD-8129-3A2D4D4887E5}">
      <dsp:nvSpPr>
        <dsp:cNvPr id="0" name=""/>
        <dsp:cNvSpPr/>
      </dsp:nvSpPr>
      <dsp:spPr>
        <a:xfrm>
          <a:off x="1474470" y="1266031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AR </a:t>
          </a:r>
          <a:r>
            <a:rPr lang="ko-KR" altLang="en-US" sz="2000" kern="1200" dirty="0" smtClean="0"/>
            <a:t>기능 </a:t>
          </a:r>
          <a:r>
            <a:rPr lang="en-US" altLang="ko-KR" sz="2000" kern="1200" dirty="0" smtClean="0"/>
            <a:t>– AR</a:t>
          </a:r>
          <a:r>
            <a:rPr lang="ko-KR" altLang="en-US" sz="2000" kern="1200" dirty="0" smtClean="0"/>
            <a:t>접속</a:t>
          </a:r>
          <a:r>
            <a:rPr lang="en-US" altLang="ko-KR" sz="2000" kern="1200" dirty="0" smtClean="0"/>
            <a:t>, 3D </a:t>
          </a:r>
          <a:r>
            <a:rPr lang="ko-KR" altLang="en-US" sz="2000" kern="1200" dirty="0" smtClean="0"/>
            <a:t>파일관리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가구 선택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제어판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가구 제거</a:t>
          </a:r>
          <a:endParaRPr lang="ko-KR" altLang="en-US" sz="2000" kern="1200" dirty="0"/>
        </a:p>
      </dsp:txBody>
      <dsp:txXfrm>
        <a:off x="1474470" y="1266031"/>
        <a:ext cx="5383530" cy="1150937"/>
      </dsp:txXfrm>
    </dsp:sp>
    <dsp:sp modelId="{10AB8001-F22F-4889-B54D-D18FA5565772}">
      <dsp:nvSpPr>
        <dsp:cNvPr id="0" name=""/>
        <dsp:cNvSpPr/>
      </dsp:nvSpPr>
      <dsp:spPr>
        <a:xfrm>
          <a:off x="1371600" y="2416968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3608C-ACAF-4887-A97B-89F300377DAB}">
      <dsp:nvSpPr>
        <dsp:cNvPr id="0" name=""/>
        <dsp:cNvSpPr/>
      </dsp:nvSpPr>
      <dsp:spPr>
        <a:xfrm>
          <a:off x="1474470" y="2474515"/>
          <a:ext cx="5383530" cy="115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서버 관리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구축 및 관리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로그인 </a:t>
          </a:r>
          <a:r>
            <a:rPr lang="en-US" altLang="ko-KR" sz="2000" kern="1200" dirty="0" smtClean="0"/>
            <a:t>– </a:t>
          </a:r>
          <a:r>
            <a:rPr lang="ko-KR" altLang="en-US" sz="2000" kern="1200" dirty="0" smtClean="0"/>
            <a:t>로그인 및 관리 기능</a:t>
          </a:r>
          <a:endParaRPr lang="ko-KR" altLang="en-US" sz="2000" kern="1200" dirty="0"/>
        </a:p>
      </dsp:txBody>
      <dsp:txXfrm>
        <a:off x="1474470" y="2474515"/>
        <a:ext cx="5383530" cy="1150937"/>
      </dsp:txXfrm>
    </dsp:sp>
    <dsp:sp modelId="{C4495547-51CC-4BF4-BDD0-9D563E6E230A}">
      <dsp:nvSpPr>
        <dsp:cNvPr id="0" name=""/>
        <dsp:cNvSpPr/>
      </dsp:nvSpPr>
      <dsp:spPr>
        <a:xfrm>
          <a:off x="1371600" y="36254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인테리어할때</a:t>
            </a:r>
            <a:r>
              <a:rPr lang="ko-KR" altLang="en-US" dirty="0" smtClean="0"/>
              <a:t>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ko-KR" altLang="en-US" dirty="0" err="1" smtClean="0"/>
              <a:t>이사할때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 주 발표 시작</a:t>
            </a:r>
          </a:p>
          <a:p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r>
              <a:rPr lang="ko-KR" altLang="en-US" dirty="0" smtClean="0"/>
              <a:t>일단 정해본 순서</a:t>
            </a:r>
          </a:p>
          <a:p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  <a:endParaRPr lang="en-US" altLang="ko-KR" dirty="0" smtClean="0"/>
          </a:p>
          <a:p>
            <a:r>
              <a:rPr lang="ko-KR" altLang="en-US" dirty="0" smtClean="0"/>
              <a:t>사용기술</a:t>
            </a:r>
          </a:p>
          <a:p>
            <a:r>
              <a:rPr lang="ko-KR" altLang="en-US" dirty="0" smtClean="0"/>
              <a:t>시연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190" r:id="rId4"/>
    <p:sldLayoutId id="2147484234" r:id="rId5"/>
    <p:sldLayoutId id="2147484240" r:id="rId6"/>
    <p:sldLayoutId id="2147484241" r:id="rId7"/>
    <p:sldLayoutId id="2147484210" r:id="rId8"/>
    <p:sldLayoutId id="214748424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" b="299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 bwMode="auto"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을 활용한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Interior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1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</a:rPr>
              <a:t>팀원 </a:t>
            </a:r>
            <a:r>
              <a:rPr lang="en-US" altLang="ko-KR" sz="1100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dirty="0" smtClean="0">
                <a:solidFill>
                  <a:schemeClr val="bg1"/>
                </a:solidFill>
              </a:rPr>
              <a:t>곽규한 이남현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이호준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사용</a:t>
            </a:r>
            <a:r>
              <a:rPr lang="ko-KR" altLang="en-US" b="1" dirty="0"/>
              <a:t>한</a:t>
            </a:r>
            <a:r>
              <a:rPr lang="ko-KR" altLang="en-US" b="1" dirty="0" smtClean="0"/>
              <a:t> 라이브러리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75193" y="895350"/>
            <a:ext cx="8368363" cy="173255"/>
          </a:xfrm>
        </p:spPr>
        <p:txBody>
          <a:bodyPr/>
          <a:lstStyle/>
          <a:p>
            <a:r>
              <a:rPr lang="en-US" altLang="ko-KR" b="1" dirty="0" err="1" smtClean="0"/>
              <a:t>WebXR</a:t>
            </a:r>
            <a:r>
              <a:rPr lang="en-US" altLang="ko-KR" b="1" dirty="0" smtClean="0"/>
              <a:t> Device API</a:t>
            </a:r>
            <a:r>
              <a:rPr lang="en-US" altLang="ko-KR" b="1" dirty="0"/>
              <a:t> </a:t>
            </a:r>
            <a:r>
              <a:rPr lang="en-US" altLang="ko-KR" b="1" dirty="0" smtClean="0"/>
              <a:t>	Three.js	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762000" y="3324174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err="1" smtClean="0">
                <a:latin typeface="+mj-lt"/>
              </a:rPr>
              <a:t>WebXR</a:t>
            </a:r>
            <a:r>
              <a:rPr lang="en-US" altLang="ko-KR" sz="1400" b="1" dirty="0" smtClean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 페이지에서 </a:t>
            </a:r>
            <a:r>
              <a:rPr lang="en-US" altLang="ko-KR" sz="1000" dirty="0" smtClean="0">
                <a:latin typeface="+mj-lt"/>
              </a:rPr>
              <a:t>VR, AR</a:t>
            </a:r>
            <a:r>
              <a:rPr lang="ko-KR" altLang="en-US" sz="1000" dirty="0" smtClean="0">
                <a:latin typeface="+mj-lt"/>
              </a:rPr>
              <a:t>을 사용할 수 있게 해주는     웹 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785390" y="3324177"/>
            <a:ext cx="147241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 웹에서 </a:t>
            </a:r>
            <a:r>
              <a:rPr lang="en-US" altLang="ko-KR" sz="1000" dirty="0" smtClean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다</a:t>
            </a:r>
            <a:r>
              <a:rPr lang="ko-KR" altLang="en-US" sz="1000" dirty="0">
                <a:latin typeface="+mj-lt"/>
              </a:rPr>
              <a:t>룰</a:t>
            </a:r>
            <a:r>
              <a:rPr lang="ko-KR" altLang="en-US" sz="1000" dirty="0" smtClean="0">
                <a:latin typeface="+mj-lt"/>
              </a:rPr>
              <a:t>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j-lt"/>
              </a:rPr>
              <a:t>Dat.GUI.js  #03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 각종 조작이 가능한 제어판을 제공하는 자바스크립트 라이브러리</a:t>
            </a:r>
            <a:endParaRPr lang="en-US" sz="1050" dirty="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31094" r="55895" b="37642"/>
          <a:stretch/>
        </p:blipFill>
        <p:spPr bwMode="auto"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Inhaltsplatzhalter 4"/>
          <p:cNvSpPr txBox="1">
            <a:spLocks/>
          </p:cNvSpPr>
          <p:nvPr/>
        </p:nvSpPr>
        <p:spPr>
          <a:xfrm>
            <a:off x="1701367" y="4528991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3259891" y="3989081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STEP</a:t>
            </a:r>
            <a:r>
              <a:rPr lang="en-US" sz="1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+mj-lt"/>
              </a:rPr>
              <a:t>#02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789231" y="3367223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#03</a:t>
            </a:r>
            <a:endParaRPr lang="en-US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6318571" y="2745365"/>
            <a:ext cx="135163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 dirty="0" smtClean="0">
                <a:solidFill>
                  <a:schemeClr val="accent4"/>
                </a:solidFill>
                <a:latin typeface="+mj-lt"/>
              </a:rPr>
              <a:t>#04</a:t>
            </a:r>
            <a:endParaRPr lang="en-US" sz="11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>
            <a:spLocks/>
          </p:cNvSpPr>
          <p:nvPr/>
        </p:nvSpPr>
        <p:spPr bwMode="auto"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06"/>
          <p:cNvSpPr>
            <a:spLocks noEditPoints="1"/>
          </p:cNvSpPr>
          <p:nvPr/>
        </p:nvSpPr>
        <p:spPr bwMode="auto"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22"/>
          <p:cNvSpPr>
            <a:spLocks noEditPoints="1"/>
          </p:cNvSpPr>
          <p:nvPr/>
        </p:nvSpPr>
        <p:spPr bwMode="auto"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26"/>
          <p:cNvSpPr>
            <a:spLocks noEditPoints="1"/>
          </p:cNvSpPr>
          <p:nvPr/>
        </p:nvSpPr>
        <p:spPr bwMode="auto"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6"/>
                  <a:pt x="216" y="86"/>
                  <a:pt x="215" y="85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14" y="85"/>
                  <a:pt x="213" y="84"/>
                  <a:pt x="212" y="84"/>
                </a:cubicBezTo>
                <a:cubicBezTo>
                  <a:pt x="212" y="84"/>
                  <a:pt x="212" y="84"/>
                  <a:pt x="211" y="84"/>
                </a:cubicBezTo>
                <a:cubicBezTo>
                  <a:pt x="211" y="83"/>
                  <a:pt x="210" y="83"/>
                  <a:pt x="209" y="83"/>
                </a:cubicBezTo>
                <a:cubicBezTo>
                  <a:pt x="209" y="82"/>
                  <a:pt x="209" y="82"/>
                  <a:pt x="208" y="82"/>
                </a:cubic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cubicBezTo>
                  <a:pt x="204" y="81"/>
                  <a:pt x="204" y="81"/>
                  <a:pt x="203" y="81"/>
                </a:cubicBezTo>
                <a:cubicBezTo>
                  <a:pt x="202" y="81"/>
                  <a:pt x="202" y="80"/>
                  <a:pt x="201" y="8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cubicBezTo>
                  <a:pt x="189" y="62"/>
                  <a:pt x="189" y="62"/>
                  <a:pt x="189" y="61"/>
                </a:cubic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cubicBezTo>
                  <a:pt x="56" y="80"/>
                  <a:pt x="56" y="80"/>
                  <a:pt x="55" y="80"/>
                </a:cubicBezTo>
                <a:cubicBezTo>
                  <a:pt x="54" y="80"/>
                  <a:pt x="54" y="81"/>
                  <a:pt x="53" y="81"/>
                </a:cubicBezTo>
                <a:cubicBezTo>
                  <a:pt x="52" y="81"/>
                  <a:pt x="52" y="81"/>
                  <a:pt x="51" y="81"/>
                </a:cubic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7" y="82"/>
                  <a:pt x="47" y="82"/>
                  <a:pt x="47" y="83"/>
                </a:cubicBezTo>
                <a:cubicBezTo>
                  <a:pt x="46" y="83"/>
                  <a:pt x="45" y="83"/>
                  <a:pt x="45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3" y="84"/>
                  <a:pt x="42" y="85"/>
                  <a:pt x="41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0" y="86"/>
                  <a:pt x="39" y="86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cubicBezTo>
                  <a:pt x="126" y="177"/>
                  <a:pt x="126" y="177"/>
                  <a:pt x="126" y="177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cubicBezTo>
                  <a:pt x="138" y="203"/>
                  <a:pt x="138" y="203"/>
                  <a:pt x="138" y="203"/>
                </a:cubic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71"/>
          <p:cNvSpPr>
            <a:spLocks/>
          </p:cNvSpPr>
          <p:nvPr/>
        </p:nvSpPr>
        <p:spPr bwMode="auto"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cubicBezTo>
                  <a:pt x="251" y="74"/>
                  <a:pt x="251" y="74"/>
                  <a:pt x="251" y="74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74" y="86"/>
                  <a:pt x="74" y="86"/>
                  <a:pt x="74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1514589" y="3285870"/>
            <a:ext cx="1647175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>
            <a:spLocks/>
          </p:cNvSpPr>
          <p:nvPr/>
        </p:nvSpPr>
        <p:spPr>
          <a:xfrm>
            <a:off x="3044470" y="1994935"/>
            <a:ext cx="1647175" cy="11541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4611524" y="1537735"/>
            <a:ext cx="1647175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울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수 있는 가구목록 제공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6400800" y="1140263"/>
            <a:ext cx="1808985" cy="7271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050" b="1" dirty="0" smtClean="0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 dirty="0" smtClean="0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용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 animBg="1"/>
      <p:bldP spid="52" grpId="0" animBg="1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6"/>
            <a:stretch/>
          </p:blipFill>
          <p:spPr bwMode="auto"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9"/>
                <a:ext cx="13949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메인 페이지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2" y="364502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카메</a:t>
                </a:r>
                <a:r>
                  <a:rPr lang="ko-KR" altLang="en-US" sz="1400" dirty="0"/>
                  <a:t>라</a:t>
                </a:r>
                <a:r>
                  <a:rPr lang="ko-KR" altLang="en-US" sz="1400" dirty="0" smtClean="0"/>
                  <a:t> 페이지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1" y="2855193"/>
              <a:ext cx="172204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가구 </a:t>
              </a:r>
              <a:r>
                <a:rPr lang="en-US" altLang="ko-KR" sz="1400" dirty="0" smtClean="0"/>
                <a:t>3D</a:t>
              </a:r>
              <a:r>
                <a:rPr lang="ko-KR" altLang="en-US" sz="1400" dirty="0" smtClean="0"/>
                <a:t> 데이터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웹 호스팅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로그인 정보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사용자 데이터</a:t>
              </a:r>
              <a:endParaRPr lang="en-US" altLang="ko-KR" sz="1400" dirty="0" smtClean="0"/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90" y="1839056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스마트폰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9" y="2179845"/>
              <a:ext cx="770400" cy="2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&lt;</a:t>
              </a:r>
              <a:r>
                <a:rPr lang="ko-KR" altLang="en-US" sz="1100" dirty="0" smtClean="0"/>
                <a:t>카메라</a:t>
              </a:r>
              <a:r>
                <a:rPr lang="en-US" altLang="ko-KR" sz="1100" dirty="0" smtClean="0"/>
                <a:t>&gt;</a:t>
              </a:r>
              <a:endParaRPr lang="ko-KR" altLang="en-US" sz="1100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43" y="2235447"/>
              <a:ext cx="686690" cy="55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 bwMode="auto"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</a:rPr>
              <a:t>구성도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31094" r="55895" b="37642"/>
          <a:stretch/>
        </p:blipFill>
        <p:spPr bwMode="auto"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77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5" t="18497" r="14918" b="22238"/>
              <a:stretch/>
            </p:blipFill>
            <p:spPr bwMode="auto"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1000" y="2986471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웹 페이지 접속 후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AR</a:t>
              </a:r>
              <a:r>
                <a:rPr lang="ko-KR" altLang="en-US" sz="1200" dirty="0" smtClean="0"/>
                <a:t>실행 버튼 터치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스마트폰</a:t>
              </a:r>
              <a:r>
                <a:rPr lang="en-US" altLang="ko-KR" sz="1200" dirty="0" smtClean="0"/>
                <a:t>)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1. </a:t>
              </a:r>
              <a:r>
                <a:rPr lang="ko-KR" altLang="en-US" sz="1200" dirty="0" smtClean="0"/>
                <a:t>제어판에서 원하는 사물선택</a:t>
              </a:r>
              <a:endParaRPr lang="ko-KR" altLang="en-US" sz="1200" dirty="0"/>
            </a:p>
          </p:txBody>
        </p:sp>
        <p:sp>
          <p:nvSpPr>
            <p:cNvPr id="20" name="오른쪽 화살표 19"/>
            <p:cNvSpPr/>
            <p:nvPr/>
          </p:nvSpPr>
          <p:spPr bwMode="auto">
            <a:xfrm>
              <a:off x="3956287" y="2245792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2. </a:t>
              </a:r>
              <a:r>
                <a:rPr lang="ko-KR" altLang="en-US" sz="1200" dirty="0" smtClean="0"/>
                <a:t>원판이 나오면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바닥이 인식된 것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한번 터치해서 사물을 배치</a:t>
              </a:r>
              <a:endParaRPr lang="ko-KR" altLang="en-US" sz="1200" dirty="0"/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897975" y="1905443"/>
              <a:ext cx="1088424" cy="111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 smtClean="0"/>
                <a:t>Close</a:t>
              </a:r>
              <a:r>
                <a:rPr lang="ko-KR" altLang="en-US" sz="1000" i="1" dirty="0" smtClean="0"/>
                <a:t> 버튼으로 최소화 가능</a:t>
              </a:r>
              <a:endParaRPr lang="ko-KR" altLang="en-US" sz="1000" i="1" dirty="0"/>
            </a:p>
          </p:txBody>
        </p:sp>
        <p:sp>
          <p:nvSpPr>
            <p:cNvPr id="32" name="오른쪽 화살표 31"/>
            <p:cNvSpPr/>
            <p:nvPr/>
          </p:nvSpPr>
          <p:spPr bwMode="auto">
            <a:xfrm>
              <a:off x="6277841" y="2209328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/>
            <p:cNvSpPr/>
            <p:nvPr/>
          </p:nvSpPr>
          <p:spPr bwMode="auto"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3. </a:t>
              </a:r>
              <a:r>
                <a:rPr lang="ko-KR" altLang="en-US" sz="1150" dirty="0" smtClean="0"/>
                <a:t>제어판으로 각종 제어를 할 수 있음</a:t>
              </a:r>
              <a:endParaRPr lang="ko-KR" altLang="en-US" sz="1150" dirty="0"/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1" r="32436"/>
            <a:stretch/>
          </p:blipFill>
          <p:spPr bwMode="auto">
            <a:xfrm rot="991795">
              <a:off x="7566852" y="2053503"/>
              <a:ext cx="341555" cy="79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i="1" dirty="0" smtClean="0"/>
                <a:t>배치 후 다음 사물을 고르기 전에 배치 안됨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1641356" y="2245792"/>
              <a:ext cx="679687" cy="381000"/>
            </a:xfrm>
            <a:prstGeom prst="rightArrow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</a:t>
              </a:r>
              <a:r>
                <a:rPr lang="ko-KR" altLang="en-US" sz="1200" dirty="0" smtClean="0"/>
                <a:t>카메라페이지</a:t>
              </a:r>
              <a:r>
                <a:rPr lang="en-US" altLang="ko-KR" sz="1200" dirty="0" smtClean="0"/>
                <a:t>&gt;</a:t>
              </a:r>
              <a:endParaRPr lang="ko-KR" altLang="en-US" sz="1600" dirty="0"/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11422465"/>
              </p:ext>
            </p:extLst>
          </p:nvPr>
        </p:nvGraphicFramePr>
        <p:xfrm>
          <a:off x="1295400" y="1123950"/>
          <a:ext cx="68580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시연영</a:t>
            </a:r>
            <a:r>
              <a:rPr lang="ko-KR" altLang="en-US" dirty="0"/>
              <a:t>상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~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j-lt"/>
              </a:rPr>
              <a:t>THIRD</a:t>
            </a:r>
            <a:endParaRPr lang="en-US" sz="1400" b="1" dirty="0">
              <a:solidFill>
                <a:schemeClr val="accent3"/>
              </a:solidFill>
              <a:latin typeface="+mj-lt"/>
            </a:endParaRPr>
          </a:p>
          <a:p>
            <a:pPr marL="0" lvl="0" indent="0" algn="r" defTabSz="91440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구성도</a:t>
            </a:r>
            <a:r>
              <a:rPr lang="en-US" altLang="ko-KR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, </a:t>
            </a: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1" name="Inhaltsplatzhalter 4"/>
          <p:cNvSpPr txBox="1">
            <a:spLocks/>
          </p:cNvSpPr>
          <p:nvPr/>
        </p:nvSpPr>
        <p:spPr>
          <a:xfrm>
            <a:off x="263907" y="4095578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 smtClean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 smtClean="0">
                <a:solidFill>
                  <a:srgbClr val="FFFFFF">
                    <a:lumMod val="65000"/>
                  </a:srgbClr>
                </a:solidFill>
                <a:latin typeface="Roboto"/>
              </a:rPr>
              <a:t>시연영상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2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/>
      <p:bldP spid="24" grpId="0" animBg="1"/>
      <p:bldP spid="26" grpId="0"/>
      <p:bldP spid="27" grpId="0" animBg="1"/>
      <p:bldP spid="29" grpId="0"/>
      <p:bldP spid="30" grpId="0" animBg="1"/>
      <p:bldP spid="31" grpId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23" y="16017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3505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인테리어</a:t>
            </a:r>
            <a:r>
              <a:rPr lang="en-US" altLang="ko-KR" dirty="0" smtClean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59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4987"/>
            <a:ext cx="2447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6858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포토샵</a:t>
            </a:r>
            <a:endParaRPr lang="ko-KR" altLang="en-US" dirty="0"/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8622"/>
            <a:ext cx="3276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방법</a:t>
            </a:r>
            <a:r>
              <a:rPr lang="en-US" altLang="ko-KR" dirty="0"/>
              <a:t>1</a:t>
            </a:r>
            <a:r>
              <a:rPr lang="en-US" altLang="ko-K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4950"/>
            <a:ext cx="46005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IKEA Place</a:t>
            </a:r>
            <a:endParaRPr lang="ko-KR" altLang="en-US" sz="1400" dirty="0"/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8622"/>
            <a:ext cx="32766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방법</a:t>
            </a:r>
            <a:r>
              <a:rPr lang="en-US" altLang="ko-KR" dirty="0" smtClean="0"/>
              <a:t>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호남팀</a:t>
            </a:r>
            <a:r>
              <a:rPr lang="ko-KR" altLang="en-US" sz="1400" dirty="0" err="1"/>
              <a:t>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AR Interior</a:t>
            </a:r>
            <a:endParaRPr lang="ko-KR" altLang="en-US" sz="140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해결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517972"/>
            <a:ext cx="497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대충 폰 켜서 웹 페이지</a:t>
            </a:r>
            <a:r>
              <a:rPr lang="en-US" altLang="ko-KR" sz="1400" dirty="0" smtClean="0"/>
              <a:t>(AR)</a:t>
            </a:r>
            <a:r>
              <a:rPr lang="ko-KR" altLang="en-US" sz="1400" dirty="0" smtClean="0"/>
              <a:t> 접속하고 실행까지만 하는 영상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93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/>
            <a:r>
              <a:rPr lang="ko-KR" altLang="en-US" dirty="0" smtClean="0"/>
              <a:t>비교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581150"/>
            <a:ext cx="680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대충 </a:t>
            </a:r>
            <a:r>
              <a:rPr lang="ko-KR" altLang="en-US" sz="1400" dirty="0" err="1" smtClean="0"/>
              <a:t>이케아</a:t>
            </a:r>
            <a:r>
              <a:rPr lang="en-US" altLang="ko-KR" sz="1400" dirty="0" smtClean="0"/>
              <a:t>AR, </a:t>
            </a:r>
            <a:r>
              <a:rPr lang="ko-KR" altLang="en-US" sz="1400" dirty="0" err="1" smtClean="0"/>
              <a:t>포토샵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애플</a:t>
            </a:r>
            <a:r>
              <a:rPr lang="en-US" altLang="ko-KR" sz="1400" dirty="0" smtClean="0"/>
              <a:t>AR, </a:t>
            </a:r>
            <a:r>
              <a:rPr lang="ko-KR" altLang="en-US" sz="1400" dirty="0" smtClean="0"/>
              <a:t>스토어에 검색하면 나오는 </a:t>
            </a:r>
            <a:r>
              <a:rPr lang="en-US" altLang="ko-KR" sz="1400" dirty="0" smtClean="0"/>
              <a:t>AR, </a:t>
            </a:r>
            <a:r>
              <a:rPr lang="ko-KR" altLang="en-US" sz="1400" dirty="0" err="1" smtClean="0"/>
              <a:t>우리거</a:t>
            </a:r>
            <a:r>
              <a:rPr lang="ko-KR" altLang="en-US" sz="1400" smtClean="0"/>
              <a:t> 비교한 </a:t>
            </a:r>
            <a:r>
              <a:rPr lang="ko-KR" altLang="en-US" sz="1400" dirty="0" smtClean="0"/>
              <a:t>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28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</a:t>
            </a:r>
            <a:r>
              <a:rPr lang="ko-KR" altLang="en-US" dirty="0"/>
              <a:t> </a:t>
            </a:r>
            <a:r>
              <a:rPr lang="ko-KR" altLang="en-US" dirty="0" smtClean="0"/>
              <a:t>인테리어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2133600" y="3324178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바로 확인 가능 </a:t>
            </a:r>
            <a:r>
              <a:rPr lang="en-US" altLang="ko-KR" sz="1400" b="1" dirty="0" smtClean="0">
                <a:latin typeface="+mj-lt"/>
              </a:rPr>
              <a:t>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별도의 </a:t>
            </a:r>
            <a:r>
              <a:rPr lang="ko-KR" altLang="en-US" sz="1000" dirty="0" err="1" smtClean="0">
                <a:latin typeface="+mj-lt"/>
              </a:rPr>
              <a:t>어플</a:t>
            </a:r>
            <a:r>
              <a:rPr lang="ko-KR" altLang="en-US" sz="1000" dirty="0" smtClean="0">
                <a:latin typeface="+mj-lt"/>
              </a:rPr>
              <a:t> 설치 없이</a:t>
            </a:r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</a:t>
            </a:r>
            <a:r>
              <a:rPr lang="ko-KR" altLang="en-US" sz="1000" dirty="0" smtClean="0">
                <a:latin typeface="+mj-lt"/>
              </a:rPr>
              <a:t>웹 사이트 접속 만으로 사용이 가능</a:t>
            </a:r>
            <a:endParaRPr lang="en-US" sz="1050" dirty="0">
              <a:latin typeface="+mj-lt"/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4953000" y="3324177"/>
            <a:ext cx="1563316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재미있는 배치</a:t>
            </a:r>
            <a:r>
              <a:rPr lang="en-US" sz="1400" b="1" dirty="0" smtClean="0">
                <a:latin typeface="+mj-lt"/>
              </a:rPr>
              <a:t>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상상으로 인테리어를</a:t>
            </a:r>
            <a:r>
              <a:rPr lang="en-US" altLang="ko-KR" sz="1000" dirty="0" smtClean="0">
                <a:latin typeface="+mj-lt"/>
              </a:rPr>
              <a:t>      </a:t>
            </a:r>
            <a:r>
              <a:rPr lang="ko-KR" altLang="en-US" sz="1000" dirty="0" smtClean="0">
                <a:latin typeface="+mj-lt"/>
              </a:rPr>
              <a:t>할 때보다 더 생생한 경험을 제공</a:t>
            </a:r>
            <a:endParaRPr lang="en-US" sz="1050" dirty="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1" t="8236" r="24890" b="28114"/>
          <a:stretch/>
        </p:blipFill>
        <p:spPr bwMode="auto">
          <a:xfrm>
            <a:off x="4876800" y="971550"/>
            <a:ext cx="2622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WebAR</a:t>
            </a:r>
            <a:r>
              <a:rPr lang="ko-KR" altLang="en-US" dirty="0"/>
              <a:t> </a:t>
            </a:r>
            <a:r>
              <a:rPr lang="ko-KR" altLang="en-US" dirty="0" smtClean="0"/>
              <a:t>인테리어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Inhaltsplatzhalter 4"/>
          <p:cNvSpPr txBox="1">
            <a:spLocks/>
          </p:cNvSpPr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편하고 정확함</a:t>
            </a:r>
            <a:r>
              <a:rPr lang="en-US" sz="1400" b="1" dirty="0" smtClean="0">
                <a:latin typeface="+mj-lt"/>
              </a:rPr>
              <a:t> #03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거리측정 기능을 제</a:t>
            </a:r>
            <a:r>
              <a:rPr lang="ko-KR" altLang="en-US" sz="1000" dirty="0">
                <a:latin typeface="+mj-lt"/>
              </a:rPr>
              <a:t>공</a:t>
            </a:r>
            <a:r>
              <a:rPr lang="ko-KR" altLang="en-US" sz="1000" dirty="0" smtClean="0">
                <a:latin typeface="+mj-lt"/>
              </a:rPr>
              <a:t>해</a:t>
            </a:r>
            <a:r>
              <a:rPr lang="en-US" altLang="ko-KR" sz="1000" dirty="0" smtClean="0">
                <a:latin typeface="+mj-lt"/>
              </a:rPr>
              <a:t>,</a:t>
            </a:r>
            <a:r>
              <a:rPr lang="ko-KR" altLang="en-US" sz="1000" dirty="0" smtClean="0">
                <a:latin typeface="+mj-lt"/>
              </a:rPr>
              <a:t> 실제 가구배치에 도움을 줌</a:t>
            </a:r>
            <a:endParaRPr lang="en-US" sz="1050" dirty="0">
              <a:latin typeface="+mj-lt"/>
            </a:endParaRPr>
          </a:p>
        </p:txBody>
      </p:sp>
      <p:sp>
        <p:nvSpPr>
          <p:cNvPr id="83" name="Inhaltsplatzhalter 4"/>
          <p:cNvSpPr txBox="1">
            <a:spLocks/>
          </p:cNvSpPr>
          <p:nvPr/>
        </p:nvSpPr>
        <p:spPr>
          <a:xfrm>
            <a:off x="5150245" y="3324178"/>
            <a:ext cx="1783955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j-lt"/>
              </a:rPr>
              <a:t>사용기록 제공 </a:t>
            </a:r>
            <a:r>
              <a:rPr lang="en-US" sz="1400" b="1" dirty="0" smtClean="0">
                <a:latin typeface="+mj-lt"/>
              </a:rPr>
              <a:t>#04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 smtClean="0">
                <a:latin typeface="+mj-lt"/>
              </a:rPr>
              <a:t>,</a:t>
            </a:r>
            <a:r>
              <a:rPr lang="ko-KR" altLang="en-US" sz="1000" dirty="0" smtClean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53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14265</TotalTime>
  <Words>311</Words>
  <Application>Microsoft Office PowerPoint</Application>
  <PresentationFormat>화면 슬라이드 쇼(16:9)</PresentationFormat>
  <Paragraphs>103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계획</vt:lpstr>
      <vt:lpstr>PowerPoint 프레젠테이션</vt:lpstr>
      <vt:lpstr>흐름도</vt:lpstr>
      <vt:lpstr>역할분담</vt:lpstr>
      <vt:lpstr>시연영상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kh k</cp:lastModifiedBy>
  <cp:revision>1602</cp:revision>
  <dcterms:created xsi:type="dcterms:W3CDTF">2015-09-08T18:46:55Z</dcterms:created>
  <dcterms:modified xsi:type="dcterms:W3CDTF">2020-11-14T19:48:27Z</dcterms:modified>
</cp:coreProperties>
</file>