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83" r:id="rId5"/>
    <p:sldId id="259" r:id="rId6"/>
    <p:sldId id="275" r:id="rId7"/>
    <p:sldId id="273" r:id="rId8"/>
    <p:sldId id="276" r:id="rId9"/>
    <p:sldId id="263" r:id="rId10"/>
    <p:sldId id="280" r:id="rId11"/>
    <p:sldId id="266" r:id="rId12"/>
    <p:sldId id="278" r:id="rId13"/>
    <p:sldId id="269" r:id="rId14"/>
    <p:sldId id="268" r:id="rId15"/>
    <p:sldId id="282" r:id="rId16"/>
    <p:sldId id="281" r:id="rId17"/>
    <p:sldId id="279" r:id="rId18"/>
    <p:sldId id="27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429" autoAdjust="0"/>
  </p:normalViewPr>
  <p:slideViewPr>
    <p:cSldViewPr>
      <p:cViewPr varScale="1">
        <p:scale>
          <a:sx n="103" d="100"/>
          <a:sy n="103" d="100"/>
        </p:scale>
        <p:origin x="576" y="96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SERVER</a:t>
          </a:r>
          <a:r>
            <a:rPr lang="ko-KR" altLang="en-US" sz="2400" kern="1200" dirty="0" smtClean="0"/>
            <a:t> 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 err="1">
                <a:latin typeface="+mj-lt"/>
              </a:rPr>
              <a:t>WebXR</a:t>
            </a:r>
            <a:r>
              <a:rPr lang="en-US" altLang="ko-KR" sz="1400" b="1" dirty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웹 페이지에서 </a:t>
            </a:r>
            <a:r>
              <a:rPr lang="en-US" altLang="ko-KR" sz="1000" dirty="0">
                <a:latin typeface="+mj-lt"/>
              </a:rPr>
              <a:t>VR, AR</a:t>
            </a:r>
            <a:r>
              <a:rPr lang="ko-KR" altLang="en-US" sz="1000" dirty="0">
                <a:latin typeface="+mj-lt"/>
              </a:rPr>
              <a:t>을 사용할 수 있게 해주는     </a:t>
            </a:r>
            <a:r>
              <a:rPr lang="ko-KR" altLang="en-US" sz="1000" dirty="0" smtClean="0">
                <a:latin typeface="+mj-lt"/>
              </a:rPr>
              <a:t>   웹 </a:t>
            </a:r>
            <a:r>
              <a:rPr lang="ko-KR" altLang="en-US" sz="1000" dirty="0">
                <a:latin typeface="+mj-lt"/>
              </a:rPr>
              <a:t>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웹에서 </a:t>
            </a:r>
            <a:r>
              <a:rPr lang="en-US" altLang="ko-KR" sz="1000" dirty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   </a:t>
            </a:r>
            <a:r>
              <a:rPr lang="ko-KR" altLang="en-US" sz="1000" dirty="0">
                <a:latin typeface="+mj-lt"/>
              </a:rPr>
              <a:t>다룰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597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5665543" y="3795886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 advTm="1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7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620" y="381333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interior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879134" y="1142158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원판 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688135" y="3481658"/>
            <a:ext cx="1332148" cy="42400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61385"/>
              <a:ext cx="1620180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 변수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1000" y="2460833"/>
            <a:ext cx="1576577" cy="830997"/>
            <a:chOff x="3851920" y="1540381"/>
            <a:chExt cx="1620181" cy="1077491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540381"/>
              <a:ext cx="1620180" cy="10774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Hit-test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83668" y="382177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터치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2" idx="2"/>
            <a:endCxn id="64" idx="1"/>
          </p:cNvCxnSpPr>
          <p:nvPr/>
        </p:nvCxnSpPr>
        <p:spPr>
          <a:xfrm rot="16200000" flipH="1">
            <a:off x="1007894" y="701603"/>
            <a:ext cx="704448" cy="800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5" idx="2"/>
            <a:endCxn id="17" idx="0"/>
          </p:cNvCxnSpPr>
          <p:nvPr/>
        </p:nvCxnSpPr>
        <p:spPr>
          <a:xfrm rot="16200000" flipH="1">
            <a:off x="1265790" y="3000645"/>
            <a:ext cx="724632" cy="91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7" idx="5"/>
            <a:endCxn id="20" idx="2"/>
          </p:cNvCxnSpPr>
          <p:nvPr/>
        </p:nvCxnSpPr>
        <p:spPr>
          <a:xfrm rot="5400000" flipH="1" flipV="1">
            <a:off x="3144173" y="3204269"/>
            <a:ext cx="508642" cy="1911429"/>
          </a:xfrm>
          <a:prstGeom prst="curvedConnector3">
            <a:avLst>
              <a:gd name="adj1" fmla="val -64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0" idx="3"/>
            <a:endCxn id="110" idx="4"/>
          </p:cNvCxnSpPr>
          <p:nvPr/>
        </p:nvCxnSpPr>
        <p:spPr>
          <a:xfrm flipV="1">
            <a:off x="5020283" y="2827176"/>
            <a:ext cx="819965" cy="825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3" idx="2"/>
            <a:endCxn id="10" idx="1"/>
          </p:cNvCxnSpPr>
          <p:nvPr/>
        </p:nvCxnSpPr>
        <p:spPr>
          <a:xfrm rot="10800000" flipV="1">
            <a:off x="3688136" y="1569814"/>
            <a:ext cx="190999" cy="2082404"/>
          </a:xfrm>
          <a:prstGeom prst="curvedConnector3">
            <a:avLst>
              <a:gd name="adj1" fmla="val 21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613142" y="135259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바닥 감지</a:t>
            </a:r>
            <a:endParaRPr lang="ko-KR" altLang="en-US" dirty="0"/>
          </a:p>
        </p:txBody>
      </p:sp>
      <p:cxnSp>
        <p:nvCxnSpPr>
          <p:cNvPr id="67" name="구부러진 연결선 66"/>
          <p:cNvCxnSpPr>
            <a:stCxn id="64" idx="3"/>
            <a:endCxn id="14" idx="0"/>
          </p:cNvCxnSpPr>
          <p:nvPr/>
        </p:nvCxnSpPr>
        <p:spPr>
          <a:xfrm rot="5400000">
            <a:off x="1100902" y="2013502"/>
            <a:ext cx="728026" cy="591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3529" y="1058390"/>
            <a:ext cx="75501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AR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세션 접속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3628" y="212489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6017" y="3396937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0881" y="423430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7417215" y="2421031"/>
            <a:ext cx="1332148" cy="428878"/>
            <a:chOff x="3851920" y="1809348"/>
            <a:chExt cx="1620180" cy="556093"/>
          </a:xfrm>
        </p:grpSpPr>
        <p:sp>
          <p:nvSpPr>
            <p:cNvPr id="93" name="직사각형 9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97" name="구부러진 연결선 96"/>
          <p:cNvCxnSpPr>
            <a:stCxn id="110" idx="0"/>
            <a:endCxn id="3" idx="6"/>
          </p:cNvCxnSpPr>
          <p:nvPr/>
        </p:nvCxnSpPr>
        <p:spPr>
          <a:xfrm rot="16200000" flipV="1">
            <a:off x="5216292" y="1509033"/>
            <a:ext cx="563175" cy="684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52435" y="3130732"/>
            <a:ext cx="138499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경로 및 파일 명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62397" y="2337933"/>
            <a:ext cx="702158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336992" y="213298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cxnSp>
        <p:nvCxnSpPr>
          <p:cNvPr id="114" name="구부러진 연결선 113"/>
          <p:cNvCxnSpPr>
            <a:stCxn id="95" idx="1"/>
            <a:endCxn id="110" idx="6"/>
          </p:cNvCxnSpPr>
          <p:nvPr/>
        </p:nvCxnSpPr>
        <p:spPr>
          <a:xfrm rot="10800000">
            <a:off x="6343505" y="2480084"/>
            <a:ext cx="1073711" cy="116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51855" y="1695705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52537" y="2386214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모드 </a:t>
            </a:r>
            <a:r>
              <a:rPr lang="en-US" altLang="ko-KR" sz="1000" b="1" dirty="0" smtClean="0"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572" y="1154447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799692" y="3075806"/>
            <a:ext cx="1224136" cy="9001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35896" y="1923678"/>
            <a:ext cx="1620180" cy="54977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981661"/>
              <a:ext cx="1620180" cy="19492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내용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81000" y="1956251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길이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277653635"/>
              </p:ext>
            </p:extLst>
          </p:nvPr>
        </p:nvGraphicFramePr>
        <p:xfrm>
          <a:off x="1727684" y="1707654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#1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7" y="946623"/>
            <a:ext cx="1719711" cy="16995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1944" y="1411279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09255" y="2626907"/>
            <a:ext cx="2899063" cy="1851166"/>
            <a:chOff x="4109255" y="2626907"/>
            <a:chExt cx="2899063" cy="1851166"/>
          </a:xfrm>
        </p:grpSpPr>
        <p:sp>
          <p:nvSpPr>
            <p:cNvPr id="7" name="직사각형 6"/>
            <p:cNvSpPr/>
            <p:nvPr/>
          </p:nvSpPr>
          <p:spPr>
            <a:xfrm>
              <a:off x="4109255" y="2664811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313038" y="2626907"/>
              <a:ext cx="2695280" cy="1851166"/>
              <a:chOff x="4313038" y="2626907"/>
              <a:chExt cx="2695280" cy="1851166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767440" y="3128610"/>
                <a:ext cx="1415750" cy="763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88152" y="2626907"/>
                <a:ext cx="1440160" cy="41549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+mj-lt"/>
                  </a:rPr>
                  <a:t>2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altLang="ko-KR" b="1" dirty="0" smtClean="0">
                    <a:latin typeface="+mj-lt"/>
                  </a:rPr>
                  <a:t>IKEA Place</a:t>
                </a:r>
                <a:endParaRPr lang="ko-KR" altLang="en-US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3038" y="4016408"/>
                <a:ext cx="2556284" cy="461665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000" b="1" dirty="0" smtClean="0">
                    <a:latin typeface="+mj-lt"/>
                  </a:rPr>
                  <a:t>Application</a:t>
                </a:r>
                <a:r>
                  <a:rPr lang="ko-KR" altLang="en-US" sz="1000" b="1" dirty="0" smtClean="0">
                    <a:latin typeface="+mj-lt"/>
                  </a:rPr>
                  <a:t>을 다운 받아야 하는 번거로움</a:t>
                </a:r>
                <a:endParaRPr lang="en-US" altLang="ko-KR" sz="1000" b="1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000" b="1" dirty="0" smtClean="0">
                    <a:latin typeface="+mj-lt"/>
                  </a:rPr>
                  <a:t>특정 회사 제품만 있음</a:t>
                </a:r>
                <a:endParaRPr lang="en-US" altLang="ko-KR" sz="1000" b="1" dirty="0" smtClean="0">
                  <a:latin typeface="+mj-lt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56404" y="2661648"/>
                <a:ext cx="51914" cy="181326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dirty="0" smtClean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319123" y="2659224"/>
            <a:ext cx="2950977" cy="1824062"/>
            <a:chOff x="1319123" y="2659224"/>
            <a:chExt cx="2950977" cy="1824062"/>
          </a:xfrm>
        </p:grpSpPr>
        <p:pic>
          <p:nvPicPr>
            <p:cNvPr id="4" name="Picture 2" descr="DOMAWE.net: Photoshop CS6 - Free Vector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9" t="17612" r="25780" b="18601"/>
            <a:stretch/>
          </p:blipFill>
          <p:spPr bwMode="auto">
            <a:xfrm>
              <a:off x="2240709" y="3106383"/>
              <a:ext cx="828092" cy="808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44945" y="2659224"/>
              <a:ext cx="1188132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1.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+mj-lt"/>
                </a:rPr>
                <a:t>포토샵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3816" y="4016407"/>
              <a:ext cx="2556284" cy="4616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err="1" smtClean="0">
                  <a:latin typeface="+mj-lt"/>
                </a:rPr>
                <a:t>포토샵에</a:t>
              </a:r>
              <a:r>
                <a:rPr lang="ko-KR" altLang="en-US" sz="1000" b="1" dirty="0" smtClean="0">
                  <a:latin typeface="+mj-lt"/>
                </a:rPr>
                <a:t> 대한 지식이 없으면 쓰기 불편함</a:t>
              </a:r>
              <a:endParaRPr lang="en-US" altLang="ko-KR" sz="1000" b="1" dirty="0" smtClean="0">
                <a:latin typeface="+mj-lt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사진 찍고 일일</a:t>
              </a:r>
              <a:r>
                <a:rPr lang="ko-KR" altLang="en-US" sz="1000" b="1" dirty="0">
                  <a:latin typeface="+mj-lt"/>
                </a:rPr>
                <a:t>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 편집하는 귀찮음 있음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9123" y="2670025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83768" y="1816254"/>
            <a:ext cx="2556284" cy="20518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쉽고 간편한</a:t>
            </a:r>
            <a:r>
              <a:rPr lang="en-US" altLang="ko-KR" sz="1000" b="1" dirty="0" smtClean="0">
                <a:latin typeface="+mj-lt"/>
              </a:rPr>
              <a:t>…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85987" y="2834656"/>
            <a:ext cx="1337536" cy="1337536"/>
          </a:xfrm>
          <a:prstGeom prst="rect">
            <a:avLst/>
          </a:prstGeom>
          <a:noFill/>
        </p:spPr>
      </p:pic>
      <p:pic>
        <p:nvPicPr>
          <p:cNvPr id="26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06547" y="2783664"/>
            <a:ext cx="1337536" cy="1337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764048"/>
      </p:ext>
    </p:extLst>
  </p:cSld>
  <p:clrMapOvr>
    <a:masterClrMapping/>
  </p:clrMapOvr>
  <p:transition advTm="11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#2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5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62289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076"/>
                <a:gridCol w="1152128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 로딩시간이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추가 불가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5400" y="2823778"/>
            <a:ext cx="6427830" cy="1661877"/>
            <a:chOff x="701334" y="2150702"/>
            <a:chExt cx="8066248" cy="2298949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456" y="2430350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52803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2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47564" y="1669919"/>
            <a:ext cx="5112568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j-lt"/>
              </a:rPr>
              <a:t>가구가 매우 적다는 단점은 다른 가구 업체와 계약을 해서 </a:t>
            </a:r>
            <a:r>
              <a:rPr lang="en-US" altLang="ko-KR" sz="1600" b="1" dirty="0" smtClean="0">
                <a:latin typeface="+mj-lt"/>
              </a:rPr>
              <a:t>3D </a:t>
            </a:r>
            <a:r>
              <a:rPr lang="ko-KR" altLang="en-US" sz="1600" b="1" dirty="0" smtClean="0">
                <a:latin typeface="+mj-lt"/>
              </a:rPr>
              <a:t>모델만 얻으면 쉽게 단점보안 할 수 있음</a:t>
            </a:r>
            <a:endParaRPr lang="ko-KR" altLang="en-US" sz="16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410</Words>
  <Application>Microsoft Office PowerPoint</Application>
  <PresentationFormat>화면 슬라이드 쇼(16:9)</PresentationFormat>
  <Paragraphs>175</Paragraphs>
  <Slides>17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개발동기 #1</vt:lpstr>
      <vt:lpstr>개발동기 #2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사용 영상</vt:lpstr>
      <vt:lpstr>역할분담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1669</cp:revision>
  <dcterms:created xsi:type="dcterms:W3CDTF">2015-09-08T18:46:55Z</dcterms:created>
  <dcterms:modified xsi:type="dcterms:W3CDTF">2020-11-21T06:57:41Z</dcterms:modified>
  <cp:category/>
</cp:coreProperties>
</file>