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77" r:id="rId8"/>
    <p:sldId id="266" r:id="rId9"/>
    <p:sldId id="275" r:id="rId10"/>
    <p:sldId id="273" r:id="rId11"/>
    <p:sldId id="276" r:id="rId12"/>
    <p:sldId id="263" r:id="rId13"/>
    <p:sldId id="280" r:id="rId14"/>
    <p:sldId id="278" r:id="rId15"/>
    <p:sldId id="269" r:id="rId16"/>
    <p:sldId id="268" r:id="rId17"/>
    <p:sldId id="281" r:id="rId18"/>
    <p:sldId id="282" r:id="rId19"/>
    <p:sldId id="283" r:id="rId20"/>
    <p:sldId id="284" r:id="rId21"/>
    <p:sldId id="285" r:id="rId22"/>
    <p:sldId id="279" r:id="rId23"/>
    <p:sldId id="27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>
        <p:scale>
          <a:sx n="100" d="100"/>
          <a:sy n="100" d="100"/>
        </p:scale>
        <p:origin x="552" y="-94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ko-KR" altLang="en-US" sz="1800" b="1" dirty="0" smtClean="0">
                <a:latin typeface="+mj-lt"/>
              </a:rPr>
              <a:t>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찍을 때 </a:t>
            </a:r>
            <a:r>
              <a:rPr lang="ko-KR" altLang="en-US" sz="1200" dirty="0" smtClean="0">
                <a:latin typeface="+mj-lt"/>
              </a:rPr>
              <a:t>생성 도우미 원판</a:t>
            </a:r>
            <a:r>
              <a:rPr lang="ko-KR" altLang="en-US" sz="1200" dirty="0">
                <a:latin typeface="+mj-lt"/>
              </a:rPr>
              <a:t>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길이표시 </a:t>
            </a:r>
            <a:r>
              <a:rPr lang="ko-KR" altLang="en-US" sz="1200" dirty="0" smtClean="0">
                <a:latin typeface="+mj-lt"/>
              </a:rPr>
              <a:t>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5274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긺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480212" y="3795886"/>
            <a:ext cx="577899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6378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</a:t>
            </a:r>
            <a:r>
              <a:rPr lang="ko-KR" altLang="en-US" sz="1000" b="1" dirty="0" smtClean="0">
                <a:latin typeface="+mj-lt"/>
              </a:rPr>
              <a:t>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6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54239998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/>
              <a:t>Web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</a:t>
            </a:r>
            <a:r>
              <a:rPr lang="ko-KR" altLang="en-US" sz="1800" b="1" dirty="0" smtClean="0">
                <a:latin typeface="+mj-lt"/>
              </a:rPr>
              <a:t>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ko-KR" altLang="en-US" sz="1800" b="1" dirty="0" smtClean="0">
                <a:latin typeface="+mj-lt"/>
              </a:rPr>
              <a:t>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</a:t>
            </a:r>
            <a:r>
              <a:rPr lang="ko-KR" altLang="en-US" sz="1800" b="1" dirty="0" smtClean="0">
                <a:latin typeface="+mj-lt"/>
              </a:rPr>
              <a:t>간</a:t>
            </a:r>
            <a:r>
              <a:rPr lang="ko-KR" altLang="en-US" sz="1800" b="1" dirty="0">
                <a:latin typeface="+mj-lt"/>
              </a:rPr>
              <a:t>편</a:t>
            </a:r>
            <a:r>
              <a:rPr lang="ko-KR" altLang="en-US" sz="1800" b="1" dirty="0" smtClean="0">
                <a:latin typeface="+mj-lt"/>
              </a:rPr>
              <a:t>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</a:t>
            </a:r>
            <a:r>
              <a:rPr lang="en-US" altLang="ko-KR" sz="1200" dirty="0" smtClean="0">
                <a:latin typeface="+mj-lt"/>
              </a:rPr>
              <a:t>API</a:t>
            </a:r>
            <a:r>
              <a:rPr lang="ko-KR" altLang="en-US" sz="1200" dirty="0" smtClean="0">
                <a:latin typeface="+mj-lt"/>
              </a:rPr>
              <a:t>를 사용해</a:t>
            </a:r>
            <a:r>
              <a:rPr lang="ko-KR" altLang="en-US" sz="1200" dirty="0" smtClean="0">
                <a:latin typeface="+mj-lt"/>
              </a:rPr>
              <a:t> 바닥에 사물을 놓을 수 있고 터치로 </a:t>
            </a:r>
            <a:r>
              <a:rPr lang="ko-KR" altLang="en-US" sz="1200" dirty="0" smtClean="0">
                <a:latin typeface="+mj-lt"/>
              </a:rPr>
              <a:t>쉽게 </a:t>
            </a:r>
            <a:r>
              <a:rPr lang="ko-KR" altLang="en-US" sz="1200" dirty="0" smtClean="0">
                <a:latin typeface="+mj-lt"/>
              </a:rPr>
              <a:t>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</a:t>
            </a:r>
            <a:r>
              <a:rPr lang="ko-KR" altLang="en-US" sz="1800" b="1" dirty="0">
                <a:latin typeface="+mj-lt"/>
              </a:rPr>
              <a:t>확</a:t>
            </a:r>
            <a:r>
              <a:rPr lang="ko-KR" altLang="en-US" sz="1800" b="1" dirty="0" smtClean="0">
                <a:latin typeface="+mj-lt"/>
              </a:rPr>
              <a:t>한 길이 측정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길</a:t>
            </a:r>
            <a:r>
              <a:rPr lang="ko-KR" altLang="en-US" sz="1200" dirty="0">
                <a:latin typeface="+mj-lt"/>
              </a:rPr>
              <a:t>이</a:t>
            </a:r>
            <a:r>
              <a:rPr lang="ko-KR" altLang="en-US" sz="1200" dirty="0" smtClean="0">
                <a:latin typeface="+mj-lt"/>
              </a:rPr>
              <a:t>측정 </a:t>
            </a:r>
            <a:r>
              <a:rPr lang="ko-KR" altLang="en-US" sz="1200" dirty="0" smtClean="0">
                <a:latin typeface="+mj-lt"/>
              </a:rPr>
              <a:t>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533</Words>
  <Application>Microsoft Office PowerPoint</Application>
  <PresentationFormat>화면 슬라이드 쇼(16:9)</PresentationFormat>
  <Paragraphs>225</Paragraphs>
  <Slides>23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1667</cp:revision>
  <dcterms:created xsi:type="dcterms:W3CDTF">2015-09-08T18:46:55Z</dcterms:created>
  <dcterms:modified xsi:type="dcterms:W3CDTF">2020-11-22T08:35:33Z</dcterms:modified>
  <cp:category/>
</cp:coreProperties>
</file>