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83" r:id="rId5"/>
    <p:sldId id="259" r:id="rId6"/>
    <p:sldId id="277" r:id="rId7"/>
    <p:sldId id="275" r:id="rId8"/>
    <p:sldId id="273" r:id="rId9"/>
    <p:sldId id="276" r:id="rId10"/>
    <p:sldId id="263" r:id="rId11"/>
    <p:sldId id="280" r:id="rId12"/>
    <p:sldId id="266" r:id="rId13"/>
    <p:sldId id="278" r:id="rId14"/>
    <p:sldId id="269" r:id="rId15"/>
    <p:sldId id="268" r:id="rId16"/>
    <p:sldId id="282" r:id="rId17"/>
    <p:sldId id="281" r:id="rId18"/>
    <p:sldId id="279" r:id="rId19"/>
    <p:sldId id="270" r:id="rId20"/>
    <p:sldId id="271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 varScale="1">
        <p:scale>
          <a:sx n="114" d="100"/>
          <a:sy n="114" d="100"/>
        </p:scale>
        <p:origin x="102" y="22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6" name="Picture 2" descr="알고 실천하자! 악수의 예절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271294"/>
            <a:ext cx="37528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업 작명 스토리]① 가구업체들의 다양한 이름…그 비밀은? - 이뉴스투데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60" y="2139702"/>
            <a:ext cx="2787022" cy="13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호남대학교 로고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3" t="718" r="36687" b="-718"/>
          <a:stretch/>
        </p:blipFill>
        <p:spPr bwMode="auto">
          <a:xfrm>
            <a:off x="701334" y="2150703"/>
            <a:ext cx="1188132" cy="20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597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480946156"/>
              </p:ext>
            </p:extLst>
          </p:nvPr>
        </p:nvGraphicFramePr>
        <p:xfrm>
          <a:off x="1871700" y="1095586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67440" y="3128610"/>
            <a:ext cx="1415750" cy="7636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4743030" y="2664811"/>
            <a:ext cx="1440160" cy="41549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+mj-lt"/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altLang="ko-KR" b="1" dirty="0" smtClean="0">
                <a:latin typeface="+mj-lt"/>
              </a:rPr>
              <a:t>IKEA Place</a:t>
            </a:r>
            <a:endParaRPr lang="ko-KR" altLang="en-US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3038" y="4016408"/>
            <a:ext cx="2556284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Application</a:t>
            </a:r>
            <a:r>
              <a:rPr lang="ko-KR" altLang="en-US" sz="1000" b="1" dirty="0" smtClean="0">
                <a:latin typeface="+mj-lt"/>
              </a:rPr>
              <a:t>을 다운 받아야 하는 번거로움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특정 회사 제품만 있음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9255" y="2664811"/>
            <a:ext cx="51914" cy="181326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956404" y="2661648"/>
            <a:ext cx="51914" cy="181326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  <a:endParaRPr lang="ko-KR" altLang="en-US" sz="1000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60037"/>
              </p:ext>
            </p:extLst>
          </p:nvPr>
        </p:nvGraphicFramePr>
        <p:xfrm>
          <a:off x="228600" y="819150"/>
          <a:ext cx="8762998" cy="4139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135596"/>
                <a:gridCol w="1908212"/>
                <a:gridCol w="1296144"/>
                <a:gridCol w="1451248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391</Words>
  <Application>Microsoft Office PowerPoint</Application>
  <PresentationFormat>화면 슬라이드 쇼(16:9)</PresentationFormat>
  <Paragraphs>175</Paragraphs>
  <Slides>19</Slides>
  <Notes>2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1658</cp:revision>
  <dcterms:created xsi:type="dcterms:W3CDTF">2015-09-08T18:46:55Z</dcterms:created>
  <dcterms:modified xsi:type="dcterms:W3CDTF">2020-11-21T03:37:48Z</dcterms:modified>
  <cp:category/>
</cp:coreProperties>
</file>