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PPT 바이너리 데이터 문제 해결 테스트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이 문서는 PPT 처리 시스템을 테스트하기 위한 것입니다.</a:t>
            </a:r>
          </a:p>
          <a:p/>
          <a:p>
            <a:r>
              <a:t>주요 테스트 항목:</a:t>
            </a:r>
          </a:p>
          <a:p>
            <a:r>
              <a:t>• Alternative Processor 작동 확인</a:t>
            </a:r>
          </a:p>
          <a:p>
            <a:r>
              <a:t>• 바이너리 데이터 표시 문제 해결</a:t>
            </a:r>
          </a:p>
          <a:p>
            <a:r>
              <a:t>• 한국어 텍스트 추출 정상 작동</a:t>
            </a:r>
          </a:p>
          <a:p>
            <a:r>
              <a:t>• Python-pptx 라이브러리 기능 검증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기술적 해결 내용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해결된 문제들:</a:t>
            </a:r>
          </a:p>
          <a:p/>
          <a:p>
            <a:r>
              <a:t>1. DoclingClient 초기화 오류 수정</a:t>
            </a:r>
          </a:p>
          <a:p>
            <a:r>
              <a:t>2. Alternative Processor tuple 반환값 처리 수정</a:t>
            </a:r>
          </a:p>
          <a:p>
            <a:r>
              <a:t>3. aiohttp 및 document processing 라이브러리 설치</a:t>
            </a:r>
          </a:p>
          <a:p>
            <a:r>
              <a:t>4. 다중 백엔드 프로세스 충돌 해결</a:t>
            </a:r>
          </a:p>
          <a:p>
            <a:r>
              <a:t>5. 한국어 텍스트 정상 추출 확인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최종 결과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PPT 바이너리 데이터 문제 완전 해결!</a:t>
            </a:r>
          </a:p>
          <a:p/>
          <a:p>
            <a:r>
              <a:t>이제 PPT 파일 업로드 시:</a:t>
            </a:r>
          </a:p>
          <a:p>
            <a:r>
              <a:t>• 바이너리 데이터 대신 깨끗한 한국어 텍스트 표시</a:t>
            </a:r>
          </a:p>
          <a:p>
            <a:r>
              <a:t>• Alternative Processor를 통한 안정적인 처리</a:t>
            </a:r>
          </a:p>
          <a:p>
            <a:r>
              <a:t>• 슬라이드별 내용 구조화</a:t>
            </a:r>
          </a:p>
          <a:p>
            <a:r>
              <a:t>• RAG 시스템과의 완벽한 연동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