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1"/>
  </p:sldMasterIdLst>
  <p:notesMasterIdLst>
    <p:notesMasterId r:id="rId8"/>
  </p:notesMasterIdLst>
  <p:sldIdLst>
    <p:sldId id="347" r:id="rId2"/>
    <p:sldId id="349" r:id="rId3"/>
    <p:sldId id="348" r:id="rId4"/>
    <p:sldId id="350" r:id="rId5"/>
    <p:sldId id="351" r:id="rId6"/>
    <p:sldId id="352" r:id="rId7"/>
  </p:sldIdLst>
  <p:sldSz cx="12190413" cy="6859588"/>
  <p:notesSz cx="6858000" cy="9144000"/>
  <p:embeddedFontLst>
    <p:embeddedFont>
      <p:font typeface="JetBrainsMono NF" panose="02000009000000000000" pitchFamily="50" charset="0"/>
      <p:regular r:id="rId9"/>
      <p:bold r:id="rId10"/>
      <p:italic r:id="rId11"/>
      <p:boldItalic r:id="rId12"/>
    </p:embeddedFont>
    <p:embeddedFont>
      <p:font typeface="等线" panose="02010600030101010101" pitchFamily="2" charset="-122"/>
      <p:regular r:id="rId13"/>
      <p:bold r:id="rId14"/>
    </p:embeddedFont>
  </p:embeddedFontLst>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A6AF"/>
    <a:srgbClr val="131E41"/>
    <a:srgbClr val="1983B7"/>
    <a:srgbClr val="18D2A6"/>
    <a:srgbClr val="0374AF"/>
    <a:srgbClr val="14B28B"/>
    <a:srgbClr val="01ACBE"/>
    <a:srgbClr val="0170C1"/>
    <a:srgbClr val="EB5145"/>
    <a:srgbClr val="EB53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34" autoAdjust="0"/>
    <p:restoredTop sz="94660"/>
  </p:normalViewPr>
  <p:slideViewPr>
    <p:cSldViewPr snapToGrid="0" showGuides="1">
      <p:cViewPr varScale="1">
        <p:scale>
          <a:sx n="105" d="100"/>
          <a:sy n="105" d="100"/>
        </p:scale>
        <p:origin x="120" y="210"/>
      </p:cViewPr>
      <p:guideLst>
        <p:guide orient="horz" pos="216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2023/9/10</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4177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426355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347577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4254589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303822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3942087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1012258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2"/>
            <a:ext cx="10971372" cy="4527011"/>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521" y="6357825"/>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pPr>
                <a:defRPr/>
              </a:pPr>
              <a:t>9/10/2023</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57825"/>
            <a:ext cx="3860297" cy="365210"/>
          </a:xfrm>
          <a:prstGeom prst="rect">
            <a:avLst/>
          </a:prstGeom>
        </p:spPr>
        <p:txBody>
          <a:bodyPr vert="horz" lIns="91436" tIns="45718" rIns="91436" bIns="45718" rtlCol="0" anchor="ctr"/>
          <a:lstStyle>
            <a:lvl1pPr algn="ctr">
              <a:defRPr sz="1600">
                <a:solidFill>
                  <a:schemeClr val="tx1">
                    <a:tint val="75000"/>
                  </a:schemeClr>
                </a:solidFill>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6463" y="6357825"/>
            <a:ext cx="2844430" cy="365210"/>
          </a:xfrm>
          <a:prstGeom prst="rect">
            <a:avLst/>
          </a:prstGeom>
        </p:spPr>
        <p:txBody>
          <a:bodyPr vert="horz" lIns="91436" tIns="45718" rIns="91436" bIns="45718"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59065102"/>
      </p:ext>
    </p:extLst>
  </p:cSld>
  <p:clrMap bg1="lt1" tx1="dk1" bg2="lt2" tx2="dk2" accent1="accent1" accent2="accent2" accent3="accent3" accent4="accent4" accent5="accent5" accent6="accent6" hlink="hlink" folHlink="folHlink"/>
  <p:sldLayoutIdLst>
    <p:sldLayoutId id="2147483700" r:id="rId1"/>
  </p:sldLayoutIdLst>
  <p:hf hdr="0" ftr="0" dt="0"/>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byoungd.github.io/English-level-up-tip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0" name="PA_标题 1"/>
          <p:cNvSpPr txBox="1">
            <a:spLocks/>
          </p:cNvSpPr>
          <p:nvPr>
            <p:custDataLst>
              <p:tags r:id="rId1"/>
            </p:custDataLst>
          </p:nvPr>
        </p:nvSpPr>
        <p:spPr>
          <a:xfrm>
            <a:off x="-108754" y="2244607"/>
            <a:ext cx="10041375" cy="81112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800" dirty="0">
                <a:solidFill>
                  <a:schemeClr val="accent1">
                    <a:lumMod val="75000"/>
                  </a:schemeClr>
                </a:solidFill>
                <a:latin typeface="JetBrainsMono NF" panose="02000009000000000000" pitchFamily="50" charset="0"/>
                <a:ea typeface="宋体" panose="02010600030101010101" pitchFamily="2" charset="-122"/>
                <a:cs typeface="+mn-ea"/>
                <a:sym typeface="JetBrainsMono NF" panose="02000009000000000000" pitchFamily="50" charset="0"/>
              </a:rPr>
              <a:t>English learning tips</a:t>
            </a:r>
            <a:endParaRPr lang="zh-CN" altLang="en-US" sz="4800" dirty="0">
              <a:solidFill>
                <a:schemeClr val="accent3"/>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grpSp>
        <p:nvGrpSpPr>
          <p:cNvPr id="32" name="Group 38"/>
          <p:cNvGrpSpPr/>
          <p:nvPr/>
        </p:nvGrpSpPr>
        <p:grpSpPr>
          <a:xfrm flipH="1">
            <a:off x="5305452" y="6112831"/>
            <a:ext cx="1575060" cy="160804"/>
            <a:chOff x="5548426" y="3343939"/>
            <a:chExt cx="833173" cy="85061"/>
          </a:xfrm>
          <a:solidFill>
            <a:srgbClr val="1983B7"/>
          </a:solidFill>
        </p:grpSpPr>
        <p:sp>
          <p:nvSpPr>
            <p:cNvPr id="33" name="Oval 31"/>
            <p:cNvSpPr/>
            <p:nvPr/>
          </p:nvSpPr>
          <p:spPr>
            <a:xfrm>
              <a:off x="5548426" y="3343939"/>
              <a:ext cx="85061" cy="8506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34" name="Oval 32"/>
            <p:cNvSpPr/>
            <p:nvPr/>
          </p:nvSpPr>
          <p:spPr>
            <a:xfrm>
              <a:off x="5698049" y="3343939"/>
              <a:ext cx="85061" cy="8506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35" name="Oval 33"/>
            <p:cNvSpPr/>
            <p:nvPr/>
          </p:nvSpPr>
          <p:spPr>
            <a:xfrm>
              <a:off x="5847671" y="3343939"/>
              <a:ext cx="85061" cy="850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36" name="Oval 34"/>
            <p:cNvSpPr/>
            <p:nvPr/>
          </p:nvSpPr>
          <p:spPr>
            <a:xfrm>
              <a:off x="5997294" y="3343939"/>
              <a:ext cx="85061" cy="850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37" name="Oval 35"/>
            <p:cNvSpPr/>
            <p:nvPr/>
          </p:nvSpPr>
          <p:spPr>
            <a:xfrm>
              <a:off x="6146917" y="3343939"/>
              <a:ext cx="85061" cy="850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38" name="Oval 36"/>
            <p:cNvSpPr/>
            <p:nvPr/>
          </p:nvSpPr>
          <p:spPr>
            <a:xfrm>
              <a:off x="6296538" y="3343939"/>
              <a:ext cx="85061" cy="850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grpSp>
      <p:sp>
        <p:nvSpPr>
          <p:cNvPr id="2" name="文本框 1">
            <a:extLst>
              <a:ext uri="{FF2B5EF4-FFF2-40B4-BE49-F238E27FC236}">
                <a16:creationId xmlns:a16="http://schemas.microsoft.com/office/drawing/2014/main" id="{379E3192-E527-028B-35E5-81103165DAED}"/>
              </a:ext>
            </a:extLst>
          </p:cNvPr>
          <p:cNvSpPr txBox="1"/>
          <p:nvPr/>
        </p:nvSpPr>
        <p:spPr>
          <a:xfrm>
            <a:off x="1006672" y="3429794"/>
            <a:ext cx="7437249" cy="584775"/>
          </a:xfrm>
          <a:prstGeom prst="rect">
            <a:avLst/>
          </a:prstGeom>
          <a:noFill/>
        </p:spPr>
        <p:txBody>
          <a:bodyPr wrap="square" rtlCol="0">
            <a:spAutoFit/>
          </a:bodyPr>
          <a:lstStyle/>
          <a:p>
            <a:r>
              <a:rPr lang="en-US" altLang="zh-CN" sz="3200" dirty="0">
                <a:solidFill>
                  <a:srgbClr val="03A6AF"/>
                </a:solidFill>
                <a:latin typeface="JetBrainsMono NF" panose="02000009000000000000" pitchFamily="50" charset="0"/>
                <a:ea typeface="宋体" panose="02010600030101010101" pitchFamily="2" charset="-122"/>
                <a:cs typeface="+mn-ea"/>
                <a:sym typeface="JetBrainsMono NF" panose="02000009000000000000" pitchFamily="50" charset="0"/>
              </a:rPr>
              <a:t>—— Love-driven learning</a:t>
            </a:r>
            <a:endParaRPr lang="zh-CN" altLang="en-US" sz="3200" dirty="0">
              <a:solidFill>
                <a:srgbClr val="03A6AF"/>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7" name="文本框 6">
            <a:extLst>
              <a:ext uri="{FF2B5EF4-FFF2-40B4-BE49-F238E27FC236}">
                <a16:creationId xmlns:a16="http://schemas.microsoft.com/office/drawing/2014/main" id="{D0DED5E2-398F-90C1-E06B-D85A522D3790}"/>
              </a:ext>
            </a:extLst>
          </p:cNvPr>
          <p:cNvSpPr txBox="1"/>
          <p:nvPr/>
        </p:nvSpPr>
        <p:spPr>
          <a:xfrm>
            <a:off x="5635782" y="2974063"/>
            <a:ext cx="914400" cy="369332"/>
          </a:xfrm>
          <a:prstGeom prst="rect">
            <a:avLst/>
          </a:prstGeom>
          <a:noFill/>
        </p:spPr>
        <p:txBody>
          <a:bodyPr wrap="square" rtlCol="0">
            <a:spAutoFit/>
          </a:bodyPr>
          <a:lstStyle/>
          <a:p>
            <a:endParaRPr lang="zh-CN" altLang="en-US" dirty="0">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Tree>
    <p:extLst>
      <p:ext uri="{BB962C8B-B14F-4D97-AF65-F5344CB8AC3E}">
        <p14:creationId xmlns:p14="http://schemas.microsoft.com/office/powerpoint/2010/main" val="221419955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7377" y="333540"/>
            <a:ext cx="8158055" cy="723508"/>
            <a:chOff x="2834273" y="488673"/>
            <a:chExt cx="8158055" cy="723508"/>
          </a:xfrm>
        </p:grpSpPr>
        <p:sp>
          <p:nvSpPr>
            <p:cNvPr id="11" name="矩形 10"/>
            <p:cNvSpPr/>
            <p:nvPr/>
          </p:nvSpPr>
          <p:spPr>
            <a:xfrm flipH="1" flipV="1">
              <a:off x="2834273" y="1166462"/>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grpSp>
          <p:nvGrpSpPr>
            <p:cNvPr id="2" name="组合 1"/>
            <p:cNvGrpSpPr/>
            <p:nvPr/>
          </p:nvGrpSpPr>
          <p:grpSpPr>
            <a:xfrm>
              <a:off x="3102422" y="488673"/>
              <a:ext cx="7889906" cy="538601"/>
              <a:chOff x="3957072" y="444280"/>
              <a:chExt cx="7889906" cy="538601"/>
            </a:xfrm>
          </p:grpSpPr>
          <p:sp>
            <p:nvSpPr>
              <p:cNvPr id="7" name="矩形 3"/>
              <p:cNvSpPr/>
              <p:nvPr/>
            </p:nvSpPr>
            <p:spPr>
              <a:xfrm>
                <a:off x="4309355" y="444280"/>
                <a:ext cx="7537623" cy="538601"/>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bg1">
                        <a:lumMod val="50000"/>
                      </a:schemeClr>
                    </a:solidFill>
                    <a:latin typeface="JetBrainsMono NF" panose="02000009000000000000" pitchFamily="50" charset="0"/>
                    <a:ea typeface="宋体" panose="02010600030101010101" pitchFamily="2" charset="-122"/>
                    <a:cs typeface="+mn-ea"/>
                    <a:sym typeface="JetBrainsMono NF" panose="02000009000000000000" pitchFamily="50" charset="0"/>
                  </a:rPr>
                  <a:t>1. Intro: hard work &amp; poor result</a:t>
                </a:r>
                <a:endParaRPr lang="zh-CN" altLang="en-US" sz="2900" dirty="0">
                  <a:solidFill>
                    <a:schemeClr val="bg1">
                      <a:lumMod val="50000"/>
                    </a:schemeClr>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grpSp>
            <p:nvGrpSpPr>
              <p:cNvPr id="8" name="组合 26"/>
              <p:cNvGrpSpPr/>
              <p:nvPr/>
            </p:nvGrpSpPr>
            <p:grpSpPr>
              <a:xfrm>
                <a:off x="3957072" y="515938"/>
                <a:ext cx="263525" cy="395288"/>
                <a:chOff x="-881237" y="-58375"/>
                <a:chExt cx="213756" cy="427514"/>
              </a:xfrm>
            </p:grpSpPr>
            <p:sp>
              <p:nvSpPr>
                <p:cNvPr id="9" name="直接连接符 27"/>
                <p:cNvSpPr/>
                <p:nvPr/>
              </p:nvSpPr>
              <p:spPr>
                <a:xfrm>
                  <a:off x="-881237" y="-58375"/>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10" name="直接连接符 28"/>
                <p:cNvSpPr/>
                <p:nvPr/>
              </p:nvSpPr>
              <p:spPr>
                <a:xfrm flipH="1">
                  <a:off x="-881237" y="155382"/>
                  <a:ext cx="213756" cy="213757"/>
                </a:xfrm>
                <a:prstGeom prst="line">
                  <a:avLst/>
                </a:prstGeom>
                <a:ln w="19050" cap="flat" cmpd="sng">
                  <a:solidFill>
                    <a:schemeClr val="accent3"/>
                  </a:solidFill>
                  <a:prstDash val="solid"/>
                  <a:miter/>
                  <a:headEnd type="oval" w="med" len="med"/>
                  <a:tailEnd type="oval" w="lg" len="lg"/>
                </a:ln>
              </p:spPr>
              <p:txBody>
                <a:bodyPr/>
                <a:lstStyle/>
                <a:p>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grpSp>
        </p:grpSp>
      </p:grpSp>
      <p:sp>
        <p:nvSpPr>
          <p:cNvPr id="42" name="文本框 23"/>
          <p:cNvSpPr txBox="1">
            <a:spLocks noChangeArrowheads="1"/>
          </p:cNvSpPr>
          <p:nvPr/>
        </p:nvSpPr>
        <p:spPr bwMode="auto">
          <a:xfrm>
            <a:off x="5575981" y="5062765"/>
            <a:ext cx="248443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00">
                <a:solidFill>
                  <a:srgbClr val="FFFFFF"/>
                </a:solidFill>
                <a:latin typeface="JetBrainsMono NF" panose="02000009000000000000" pitchFamily="50" charset="0"/>
                <a:cs typeface="+mn-ea"/>
                <a:sym typeface="JetBrainsMono NF" panose="02000009000000000000" pitchFamily="50" charset="0"/>
              </a:rPr>
              <a:t>春种一粒粟</a:t>
            </a:r>
            <a:r>
              <a:rPr lang="en-US" altLang="zh-CN" sz="1400">
                <a:solidFill>
                  <a:srgbClr val="FFFFFF"/>
                </a:solidFill>
                <a:latin typeface="JetBrainsMono NF" panose="02000009000000000000" pitchFamily="50" charset="0"/>
                <a:cs typeface="+mn-ea"/>
                <a:sym typeface="JetBrainsMono NF" panose="02000009000000000000" pitchFamily="50" charset="0"/>
              </a:rPr>
              <a:t>,</a:t>
            </a:r>
            <a:r>
              <a:rPr lang="zh-CN" altLang="en-US" sz="1400">
                <a:solidFill>
                  <a:srgbClr val="FFFFFF"/>
                </a:solidFill>
                <a:latin typeface="JetBrainsMono NF" panose="02000009000000000000" pitchFamily="50" charset="0"/>
                <a:cs typeface="+mn-ea"/>
                <a:sym typeface="JetBrainsMono NF" panose="02000009000000000000" pitchFamily="50" charset="0"/>
              </a:rPr>
              <a:t>秋收万颗籽，点滴进步，成就价值是我们的一贯的追求。</a:t>
            </a:r>
          </a:p>
        </p:txBody>
      </p:sp>
      <p:sp>
        <p:nvSpPr>
          <p:cNvPr id="44" name="Freeform 5"/>
          <p:cNvSpPr>
            <a:spLocks/>
          </p:cNvSpPr>
          <p:nvPr/>
        </p:nvSpPr>
        <p:spPr bwMode="auto">
          <a:xfrm rot="19556407">
            <a:off x="5625193" y="4432528"/>
            <a:ext cx="555625" cy="450850"/>
          </a:xfrm>
          <a:custGeom>
            <a:avLst/>
            <a:gdLst>
              <a:gd name="T0" fmla="*/ 2147483647 w 1269"/>
              <a:gd name="T1" fmla="*/ 2147483647 h 1288"/>
              <a:gd name="T2" fmla="*/ 2147483647 w 1269"/>
              <a:gd name="T3" fmla="*/ 2147483647 h 1288"/>
              <a:gd name="T4" fmla="*/ 2147483647 w 1269"/>
              <a:gd name="T5" fmla="*/ 2147483647 h 1288"/>
              <a:gd name="T6" fmla="*/ 2147483647 w 1269"/>
              <a:gd name="T7" fmla="*/ 2147483647 h 1288"/>
              <a:gd name="T8" fmla="*/ 2147483647 w 1269"/>
              <a:gd name="T9" fmla="*/ 2147483647 h 1288"/>
              <a:gd name="T10" fmla="*/ 2147483647 w 1269"/>
              <a:gd name="T11" fmla="*/ 2147483647 h 1288"/>
              <a:gd name="T12" fmla="*/ 2147483647 w 1269"/>
              <a:gd name="T13" fmla="*/ 2147483647 h 1288"/>
              <a:gd name="T14" fmla="*/ 2147483647 w 1269"/>
              <a:gd name="T15" fmla="*/ 2147483647 h 1288"/>
              <a:gd name="T16" fmla="*/ 2147483647 w 1269"/>
              <a:gd name="T17" fmla="*/ 2147483647 h 1288"/>
              <a:gd name="T18" fmla="*/ 2147483647 w 1269"/>
              <a:gd name="T19" fmla="*/ 2147483647 h 1288"/>
              <a:gd name="T20" fmla="*/ 2147483647 w 1269"/>
              <a:gd name="T21" fmla="*/ 2147483647 h 1288"/>
              <a:gd name="T22" fmla="*/ 2147483647 w 1269"/>
              <a:gd name="T23" fmla="*/ 2147483647 h 1288"/>
              <a:gd name="T24" fmla="*/ 2147483647 w 1269"/>
              <a:gd name="T25" fmla="*/ 2147483647 h 1288"/>
              <a:gd name="T26" fmla="*/ 2147483647 w 1269"/>
              <a:gd name="T27" fmla="*/ 2147483647 h 1288"/>
              <a:gd name="T28" fmla="*/ 2147483647 w 1269"/>
              <a:gd name="T29" fmla="*/ 2147483647 h 1288"/>
              <a:gd name="T30" fmla="*/ 2147483647 w 1269"/>
              <a:gd name="T31" fmla="*/ 2147483647 h 1288"/>
              <a:gd name="T32" fmla="*/ 2147483647 w 1269"/>
              <a:gd name="T33" fmla="*/ 2147483647 h 1288"/>
              <a:gd name="T34" fmla="*/ 2147483647 w 1269"/>
              <a:gd name="T35" fmla="*/ 2147483647 h 1288"/>
              <a:gd name="T36" fmla="*/ 2147483647 w 1269"/>
              <a:gd name="T37" fmla="*/ 2147483647 h 1288"/>
              <a:gd name="T38" fmla="*/ 2147483647 w 1269"/>
              <a:gd name="T39" fmla="*/ 2147483647 h 1288"/>
              <a:gd name="T40" fmla="*/ 2147483647 w 1269"/>
              <a:gd name="T41" fmla="*/ 0 h 1288"/>
              <a:gd name="T42" fmla="*/ 2147483647 w 1269"/>
              <a:gd name="T43" fmla="*/ 0 h 1288"/>
              <a:gd name="T44" fmla="*/ 2147483647 w 1269"/>
              <a:gd name="T45" fmla="*/ 2147483647 h 1288"/>
              <a:gd name="T46" fmla="*/ 2147483647 w 1269"/>
              <a:gd name="T47" fmla="*/ 2147483647 h 1288"/>
              <a:gd name="T48" fmla="*/ 2147483647 w 1269"/>
              <a:gd name="T49" fmla="*/ 2147483647 h 1288"/>
              <a:gd name="T50" fmla="*/ 2147483647 w 1269"/>
              <a:gd name="T51" fmla="*/ 2147483647 h 1288"/>
              <a:gd name="T52" fmla="*/ 2147483647 w 1269"/>
              <a:gd name="T53" fmla="*/ 2147483647 h 1288"/>
              <a:gd name="T54" fmla="*/ 2147483647 w 1269"/>
              <a:gd name="T55" fmla="*/ 2147483647 h 1288"/>
              <a:gd name="T56" fmla="*/ 2147483647 w 1269"/>
              <a:gd name="T57" fmla="*/ 2147483647 h 1288"/>
              <a:gd name="T58" fmla="*/ 2147483647 w 1269"/>
              <a:gd name="T59" fmla="*/ 2147483647 h 1288"/>
              <a:gd name="T60" fmla="*/ 2147483647 w 1269"/>
              <a:gd name="T61" fmla="*/ 2147483647 h 1288"/>
              <a:gd name="T62" fmla="*/ 2147483647 w 1269"/>
              <a:gd name="T63" fmla="*/ 2147483647 h 1288"/>
              <a:gd name="T64" fmla="*/ 2147483647 w 1269"/>
              <a:gd name="T65" fmla="*/ 2147483647 h 1288"/>
              <a:gd name="T66" fmla="*/ 2147483647 w 1269"/>
              <a:gd name="T67" fmla="*/ 2147483647 h 1288"/>
              <a:gd name="T68" fmla="*/ 2147483647 w 1269"/>
              <a:gd name="T69" fmla="*/ 2147483647 h 1288"/>
              <a:gd name="T70" fmla="*/ 2147483647 w 1269"/>
              <a:gd name="T71" fmla="*/ 2147483647 h 1288"/>
              <a:gd name="T72" fmla="*/ 2147483647 w 1269"/>
              <a:gd name="T73" fmla="*/ 2147483647 h 1288"/>
              <a:gd name="T74" fmla="*/ 2147483647 w 1269"/>
              <a:gd name="T75" fmla="*/ 2147483647 h 1288"/>
              <a:gd name="T76" fmla="*/ 0 w 1269"/>
              <a:gd name="T77" fmla="*/ 2147483647 h 1288"/>
              <a:gd name="T78" fmla="*/ 2147483647 w 1269"/>
              <a:gd name="T79" fmla="*/ 2147483647 h 1288"/>
              <a:gd name="T80" fmla="*/ 2147483647 w 1269"/>
              <a:gd name="T81" fmla="*/ 2147483647 h 1288"/>
              <a:gd name="T82" fmla="*/ 2147483647 w 1269"/>
              <a:gd name="T83" fmla="*/ 2147483647 h 1288"/>
              <a:gd name="T84" fmla="*/ 2147483647 w 1269"/>
              <a:gd name="T85" fmla="*/ 2147483647 h 1288"/>
              <a:gd name="T86" fmla="*/ 2147483647 w 1269"/>
              <a:gd name="T87" fmla="*/ 2147483647 h 1288"/>
              <a:gd name="T88" fmla="*/ 2147483647 w 1269"/>
              <a:gd name="T89" fmla="*/ 2147483647 h 1288"/>
              <a:gd name="T90" fmla="*/ 2147483647 w 1269"/>
              <a:gd name="T91" fmla="*/ 2147483647 h 128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69"/>
              <a:gd name="T139" fmla="*/ 0 h 1288"/>
              <a:gd name="T140" fmla="*/ 1269 w 1269"/>
              <a:gd name="T141" fmla="*/ 1288 h 128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69" h="1288">
                <a:moveTo>
                  <a:pt x="828" y="1179"/>
                </a:moveTo>
                <a:lnTo>
                  <a:pt x="730" y="1072"/>
                </a:lnTo>
                <a:lnTo>
                  <a:pt x="730" y="774"/>
                </a:lnTo>
                <a:lnTo>
                  <a:pt x="1269" y="986"/>
                </a:lnTo>
                <a:lnTo>
                  <a:pt x="1196" y="752"/>
                </a:lnTo>
                <a:lnTo>
                  <a:pt x="730" y="453"/>
                </a:lnTo>
                <a:lnTo>
                  <a:pt x="730" y="164"/>
                </a:lnTo>
                <a:lnTo>
                  <a:pt x="728" y="131"/>
                </a:lnTo>
                <a:lnTo>
                  <a:pt x="721" y="100"/>
                </a:lnTo>
                <a:lnTo>
                  <a:pt x="714" y="72"/>
                </a:lnTo>
                <a:lnTo>
                  <a:pt x="709" y="60"/>
                </a:lnTo>
                <a:lnTo>
                  <a:pt x="704" y="48"/>
                </a:lnTo>
                <a:lnTo>
                  <a:pt x="697" y="38"/>
                </a:lnTo>
                <a:lnTo>
                  <a:pt x="690" y="28"/>
                </a:lnTo>
                <a:lnTo>
                  <a:pt x="684" y="20"/>
                </a:lnTo>
                <a:lnTo>
                  <a:pt x="676" y="14"/>
                </a:lnTo>
                <a:lnTo>
                  <a:pt x="668" y="8"/>
                </a:lnTo>
                <a:lnTo>
                  <a:pt x="659" y="4"/>
                </a:lnTo>
                <a:lnTo>
                  <a:pt x="649" y="2"/>
                </a:lnTo>
                <a:lnTo>
                  <a:pt x="639" y="0"/>
                </a:lnTo>
                <a:lnTo>
                  <a:pt x="629" y="2"/>
                </a:lnTo>
                <a:lnTo>
                  <a:pt x="619" y="4"/>
                </a:lnTo>
                <a:lnTo>
                  <a:pt x="611" y="10"/>
                </a:lnTo>
                <a:lnTo>
                  <a:pt x="601" y="16"/>
                </a:lnTo>
                <a:lnTo>
                  <a:pt x="593" y="24"/>
                </a:lnTo>
                <a:lnTo>
                  <a:pt x="586" y="34"/>
                </a:lnTo>
                <a:lnTo>
                  <a:pt x="579" y="43"/>
                </a:lnTo>
                <a:lnTo>
                  <a:pt x="572" y="55"/>
                </a:lnTo>
                <a:lnTo>
                  <a:pt x="567" y="67"/>
                </a:lnTo>
                <a:lnTo>
                  <a:pt x="563" y="80"/>
                </a:lnTo>
                <a:lnTo>
                  <a:pt x="555" y="108"/>
                </a:lnTo>
                <a:lnTo>
                  <a:pt x="550" y="136"/>
                </a:lnTo>
                <a:lnTo>
                  <a:pt x="548" y="164"/>
                </a:lnTo>
                <a:lnTo>
                  <a:pt x="547" y="454"/>
                </a:lnTo>
                <a:lnTo>
                  <a:pt x="547" y="448"/>
                </a:lnTo>
                <a:lnTo>
                  <a:pt x="73" y="752"/>
                </a:lnTo>
                <a:lnTo>
                  <a:pt x="0" y="986"/>
                </a:lnTo>
                <a:lnTo>
                  <a:pt x="547" y="772"/>
                </a:lnTo>
                <a:lnTo>
                  <a:pt x="546" y="1081"/>
                </a:lnTo>
                <a:lnTo>
                  <a:pt x="457" y="1179"/>
                </a:lnTo>
                <a:lnTo>
                  <a:pt x="439" y="1288"/>
                </a:lnTo>
                <a:lnTo>
                  <a:pt x="643" y="1203"/>
                </a:lnTo>
                <a:lnTo>
                  <a:pt x="844" y="1288"/>
                </a:lnTo>
                <a:lnTo>
                  <a:pt x="828" y="11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50" name="文本框 36"/>
          <p:cNvSpPr txBox="1">
            <a:spLocks noChangeArrowheads="1"/>
          </p:cNvSpPr>
          <p:nvPr/>
        </p:nvSpPr>
        <p:spPr bwMode="auto">
          <a:xfrm>
            <a:off x="8646206" y="5062765"/>
            <a:ext cx="248443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00">
                <a:solidFill>
                  <a:srgbClr val="FFFFFF"/>
                </a:solidFill>
                <a:latin typeface="JetBrainsMono NF" panose="02000009000000000000" pitchFamily="50" charset="0"/>
                <a:cs typeface="+mn-ea"/>
                <a:sym typeface="JetBrainsMono NF" panose="02000009000000000000" pitchFamily="50" charset="0"/>
              </a:rPr>
              <a:t>春种一粒粟</a:t>
            </a:r>
            <a:r>
              <a:rPr lang="en-US" altLang="zh-CN" sz="1400">
                <a:solidFill>
                  <a:srgbClr val="FFFFFF"/>
                </a:solidFill>
                <a:latin typeface="JetBrainsMono NF" panose="02000009000000000000" pitchFamily="50" charset="0"/>
                <a:cs typeface="+mn-ea"/>
                <a:sym typeface="JetBrainsMono NF" panose="02000009000000000000" pitchFamily="50" charset="0"/>
              </a:rPr>
              <a:t>,</a:t>
            </a:r>
            <a:r>
              <a:rPr lang="zh-CN" altLang="en-US" sz="1400">
                <a:solidFill>
                  <a:srgbClr val="FFFFFF"/>
                </a:solidFill>
                <a:latin typeface="JetBrainsMono NF" panose="02000009000000000000" pitchFamily="50" charset="0"/>
                <a:cs typeface="+mn-ea"/>
                <a:sym typeface="JetBrainsMono NF" panose="02000009000000000000" pitchFamily="50" charset="0"/>
              </a:rPr>
              <a:t>秋收万颗籽，点滴进步，成就价值是我们的一贯的追求。</a:t>
            </a:r>
          </a:p>
        </p:txBody>
      </p:sp>
      <p:sp>
        <p:nvSpPr>
          <p:cNvPr id="51" name="文本框 37"/>
          <p:cNvSpPr txBox="1">
            <a:spLocks noChangeArrowheads="1"/>
          </p:cNvSpPr>
          <p:nvPr/>
        </p:nvSpPr>
        <p:spPr bwMode="auto">
          <a:xfrm>
            <a:off x="9219293" y="4488090"/>
            <a:ext cx="1895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600" b="1">
                <a:solidFill>
                  <a:srgbClr val="FFFFFF"/>
                </a:solidFill>
                <a:latin typeface="JetBrainsMono NF" panose="02000009000000000000" pitchFamily="50" charset="0"/>
                <a:cs typeface="+mn-ea"/>
                <a:sym typeface="JetBrainsMono NF" panose="02000009000000000000" pitchFamily="50" charset="0"/>
              </a:rPr>
              <a:t>单击此处添加标题</a:t>
            </a:r>
          </a:p>
        </p:txBody>
      </p:sp>
      <p:sp>
        <p:nvSpPr>
          <p:cNvPr id="52" name="Freeform 110"/>
          <p:cNvSpPr>
            <a:spLocks noEditPoints="1"/>
          </p:cNvSpPr>
          <p:nvPr/>
        </p:nvSpPr>
        <p:spPr bwMode="auto">
          <a:xfrm>
            <a:off x="8863693" y="4457928"/>
            <a:ext cx="306388" cy="381000"/>
          </a:xfrm>
          <a:custGeom>
            <a:avLst/>
            <a:gdLst>
              <a:gd name="T0" fmla="*/ 2147483647 w 233"/>
              <a:gd name="T1" fmla="*/ 0 h 288"/>
              <a:gd name="T2" fmla="*/ 0 w 233"/>
              <a:gd name="T3" fmla="*/ 2147483647 h 288"/>
              <a:gd name="T4" fmla="*/ 2147483647 w 233"/>
              <a:gd name="T5" fmla="*/ 2147483647 h 288"/>
              <a:gd name="T6" fmla="*/ 2147483647 w 233"/>
              <a:gd name="T7" fmla="*/ 2147483647 h 288"/>
              <a:gd name="T8" fmla="*/ 2147483647 w 233"/>
              <a:gd name="T9" fmla="*/ 2147483647 h 288"/>
              <a:gd name="T10" fmla="*/ 2147483647 w 233"/>
              <a:gd name="T11" fmla="*/ 2147483647 h 288"/>
              <a:gd name="T12" fmla="*/ 2147483647 w 233"/>
              <a:gd name="T13" fmla="*/ 2147483647 h 288"/>
              <a:gd name="T14" fmla="*/ 2147483647 w 233"/>
              <a:gd name="T15" fmla="*/ 2147483647 h 288"/>
              <a:gd name="T16" fmla="*/ 2147483647 w 233"/>
              <a:gd name="T17" fmla="*/ 2147483647 h 288"/>
              <a:gd name="T18" fmla="*/ 2147483647 w 233"/>
              <a:gd name="T19" fmla="*/ 2147483647 h 288"/>
              <a:gd name="T20" fmla="*/ 2147483647 w 233"/>
              <a:gd name="T21" fmla="*/ 2147483647 h 288"/>
              <a:gd name="T22" fmla="*/ 2147483647 w 233"/>
              <a:gd name="T23" fmla="*/ 2147483647 h 288"/>
              <a:gd name="T24" fmla="*/ 2147483647 w 233"/>
              <a:gd name="T25" fmla="*/ 2147483647 h 288"/>
              <a:gd name="T26" fmla="*/ 2147483647 w 233"/>
              <a:gd name="T27" fmla="*/ 2147483647 h 288"/>
              <a:gd name="T28" fmla="*/ 2147483647 w 233"/>
              <a:gd name="T29" fmla="*/ 2147483647 h 288"/>
              <a:gd name="T30" fmla="*/ 2147483647 w 233"/>
              <a:gd name="T31" fmla="*/ 2147483647 h 288"/>
              <a:gd name="T32" fmla="*/ 2147483647 w 233"/>
              <a:gd name="T33" fmla="*/ 2147483647 h 288"/>
              <a:gd name="T34" fmla="*/ 2147483647 w 233"/>
              <a:gd name="T35" fmla="*/ 2147483647 h 288"/>
              <a:gd name="T36" fmla="*/ 2147483647 w 233"/>
              <a:gd name="T37" fmla="*/ 2147483647 h 288"/>
              <a:gd name="T38" fmla="*/ 2147483647 w 233"/>
              <a:gd name="T39" fmla="*/ 2147483647 h 288"/>
              <a:gd name="T40" fmla="*/ 2147483647 w 233"/>
              <a:gd name="T41" fmla="*/ 2147483647 h 288"/>
              <a:gd name="T42" fmla="*/ 2147483647 w 233"/>
              <a:gd name="T43" fmla="*/ 2147483647 h 288"/>
              <a:gd name="T44" fmla="*/ 2147483647 w 233"/>
              <a:gd name="T45" fmla="*/ 2147483647 h 288"/>
              <a:gd name="T46" fmla="*/ 2147483647 w 233"/>
              <a:gd name="T47" fmla="*/ 2147483647 h 288"/>
              <a:gd name="T48" fmla="*/ 2147483647 w 233"/>
              <a:gd name="T49" fmla="*/ 2147483647 h 288"/>
              <a:gd name="T50" fmla="*/ 2147483647 w 233"/>
              <a:gd name="T51" fmla="*/ 2147483647 h 288"/>
              <a:gd name="T52" fmla="*/ 2147483647 w 233"/>
              <a:gd name="T53" fmla="*/ 2147483647 h 288"/>
              <a:gd name="T54" fmla="*/ 2147483647 w 233"/>
              <a:gd name="T55" fmla="*/ 2147483647 h 288"/>
              <a:gd name="T56" fmla="*/ 2147483647 w 233"/>
              <a:gd name="T57" fmla="*/ 2147483647 h 288"/>
              <a:gd name="T58" fmla="*/ 2147483647 w 233"/>
              <a:gd name="T59" fmla="*/ 2147483647 h 288"/>
              <a:gd name="T60" fmla="*/ 2147483647 w 233"/>
              <a:gd name="T61" fmla="*/ 2147483647 h 288"/>
              <a:gd name="T62" fmla="*/ 2147483647 w 233"/>
              <a:gd name="T63" fmla="*/ 2147483647 h 288"/>
              <a:gd name="T64" fmla="*/ 2147483647 w 233"/>
              <a:gd name="T65" fmla="*/ 2147483647 h 288"/>
              <a:gd name="T66" fmla="*/ 2147483647 w 233"/>
              <a:gd name="T67" fmla="*/ 2147483647 h 288"/>
              <a:gd name="T68" fmla="*/ 2147483647 w 233"/>
              <a:gd name="T69" fmla="*/ 2147483647 h 288"/>
              <a:gd name="T70" fmla="*/ 2147483647 w 233"/>
              <a:gd name="T71" fmla="*/ 2147483647 h 288"/>
              <a:gd name="T72" fmla="*/ 2147483647 w 233"/>
              <a:gd name="T73" fmla="*/ 2147483647 h 288"/>
              <a:gd name="T74" fmla="*/ 2147483647 w 233"/>
              <a:gd name="T75" fmla="*/ 2147483647 h 288"/>
              <a:gd name="T76" fmla="*/ 2147483647 w 233"/>
              <a:gd name="T77" fmla="*/ 2147483647 h 288"/>
              <a:gd name="T78" fmla="*/ 2147483647 w 233"/>
              <a:gd name="T79" fmla="*/ 2147483647 h 288"/>
              <a:gd name="T80" fmla="*/ 2147483647 w 233"/>
              <a:gd name="T81" fmla="*/ 2147483647 h 288"/>
              <a:gd name="T82" fmla="*/ 2147483647 w 233"/>
              <a:gd name="T83" fmla="*/ 2147483647 h 288"/>
              <a:gd name="T84" fmla="*/ 2147483647 w 233"/>
              <a:gd name="T85" fmla="*/ 2147483647 h 288"/>
              <a:gd name="T86" fmla="*/ 2147483647 w 233"/>
              <a:gd name="T87" fmla="*/ 2147483647 h 288"/>
              <a:gd name="T88" fmla="*/ 2147483647 w 233"/>
              <a:gd name="T89" fmla="*/ 2147483647 h 288"/>
              <a:gd name="T90" fmla="*/ 2147483647 w 233"/>
              <a:gd name="T91" fmla="*/ 2147483647 h 288"/>
              <a:gd name="T92" fmla="*/ 2147483647 w 233"/>
              <a:gd name="T93" fmla="*/ 2147483647 h 288"/>
              <a:gd name="T94" fmla="*/ 2147483647 w 233"/>
              <a:gd name="T95" fmla="*/ 2147483647 h 2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33"/>
              <a:gd name="T145" fmla="*/ 0 h 288"/>
              <a:gd name="T146" fmla="*/ 233 w 233"/>
              <a:gd name="T147" fmla="*/ 288 h 2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33" h="288">
                <a:moveTo>
                  <a:pt x="209" y="0"/>
                </a:moveTo>
                <a:cubicBezTo>
                  <a:pt x="24" y="0"/>
                  <a:pt x="24" y="0"/>
                  <a:pt x="24" y="0"/>
                </a:cubicBezTo>
                <a:cubicBezTo>
                  <a:pt x="11" y="0"/>
                  <a:pt x="0" y="11"/>
                  <a:pt x="0" y="24"/>
                </a:cubicBezTo>
                <a:cubicBezTo>
                  <a:pt x="0" y="264"/>
                  <a:pt x="0" y="264"/>
                  <a:pt x="0" y="264"/>
                </a:cubicBezTo>
                <a:cubicBezTo>
                  <a:pt x="0" y="277"/>
                  <a:pt x="11" y="288"/>
                  <a:pt x="24" y="288"/>
                </a:cubicBezTo>
                <a:cubicBezTo>
                  <a:pt x="209" y="288"/>
                  <a:pt x="209" y="288"/>
                  <a:pt x="209" y="288"/>
                </a:cubicBezTo>
                <a:cubicBezTo>
                  <a:pt x="223" y="288"/>
                  <a:pt x="233" y="277"/>
                  <a:pt x="233" y="264"/>
                </a:cubicBezTo>
                <a:cubicBezTo>
                  <a:pt x="233" y="24"/>
                  <a:pt x="233" y="24"/>
                  <a:pt x="233" y="24"/>
                </a:cubicBezTo>
                <a:cubicBezTo>
                  <a:pt x="233" y="11"/>
                  <a:pt x="223" y="0"/>
                  <a:pt x="209" y="0"/>
                </a:cubicBezTo>
                <a:close/>
                <a:moveTo>
                  <a:pt x="26" y="37"/>
                </a:moveTo>
                <a:cubicBezTo>
                  <a:pt x="26" y="31"/>
                  <a:pt x="32" y="26"/>
                  <a:pt x="39" y="26"/>
                </a:cubicBezTo>
                <a:cubicBezTo>
                  <a:pt x="194" y="26"/>
                  <a:pt x="194" y="26"/>
                  <a:pt x="194" y="26"/>
                </a:cubicBezTo>
                <a:cubicBezTo>
                  <a:pt x="201" y="26"/>
                  <a:pt x="207" y="31"/>
                  <a:pt x="207" y="37"/>
                </a:cubicBezTo>
                <a:cubicBezTo>
                  <a:pt x="207" y="82"/>
                  <a:pt x="207" y="82"/>
                  <a:pt x="207" y="82"/>
                </a:cubicBezTo>
                <a:cubicBezTo>
                  <a:pt x="207" y="88"/>
                  <a:pt x="201" y="93"/>
                  <a:pt x="194" y="93"/>
                </a:cubicBezTo>
                <a:cubicBezTo>
                  <a:pt x="39" y="93"/>
                  <a:pt x="39" y="93"/>
                  <a:pt x="39" y="93"/>
                </a:cubicBezTo>
                <a:cubicBezTo>
                  <a:pt x="32" y="93"/>
                  <a:pt x="26" y="88"/>
                  <a:pt x="26" y="82"/>
                </a:cubicBezTo>
                <a:lnTo>
                  <a:pt x="26" y="37"/>
                </a:lnTo>
                <a:close/>
                <a:moveTo>
                  <a:pt x="47" y="257"/>
                </a:moveTo>
                <a:cubicBezTo>
                  <a:pt x="37" y="257"/>
                  <a:pt x="37" y="257"/>
                  <a:pt x="37" y="257"/>
                </a:cubicBezTo>
                <a:cubicBezTo>
                  <a:pt x="31" y="257"/>
                  <a:pt x="26" y="251"/>
                  <a:pt x="26" y="243"/>
                </a:cubicBezTo>
                <a:cubicBezTo>
                  <a:pt x="26" y="235"/>
                  <a:pt x="31" y="229"/>
                  <a:pt x="37" y="229"/>
                </a:cubicBezTo>
                <a:cubicBezTo>
                  <a:pt x="47" y="229"/>
                  <a:pt x="47" y="229"/>
                  <a:pt x="47" y="229"/>
                </a:cubicBezTo>
                <a:cubicBezTo>
                  <a:pt x="53" y="229"/>
                  <a:pt x="58" y="235"/>
                  <a:pt x="58" y="243"/>
                </a:cubicBezTo>
                <a:cubicBezTo>
                  <a:pt x="58" y="251"/>
                  <a:pt x="53" y="257"/>
                  <a:pt x="47" y="257"/>
                </a:cubicBezTo>
                <a:close/>
                <a:moveTo>
                  <a:pt x="47" y="204"/>
                </a:moveTo>
                <a:cubicBezTo>
                  <a:pt x="37" y="204"/>
                  <a:pt x="37" y="204"/>
                  <a:pt x="37" y="204"/>
                </a:cubicBezTo>
                <a:cubicBezTo>
                  <a:pt x="31" y="204"/>
                  <a:pt x="26" y="198"/>
                  <a:pt x="26" y="190"/>
                </a:cubicBezTo>
                <a:cubicBezTo>
                  <a:pt x="26" y="182"/>
                  <a:pt x="31" y="175"/>
                  <a:pt x="37" y="175"/>
                </a:cubicBezTo>
                <a:cubicBezTo>
                  <a:pt x="47" y="175"/>
                  <a:pt x="47" y="175"/>
                  <a:pt x="47" y="175"/>
                </a:cubicBezTo>
                <a:cubicBezTo>
                  <a:pt x="53" y="175"/>
                  <a:pt x="58" y="182"/>
                  <a:pt x="58" y="190"/>
                </a:cubicBezTo>
                <a:cubicBezTo>
                  <a:pt x="58" y="198"/>
                  <a:pt x="53" y="204"/>
                  <a:pt x="47" y="204"/>
                </a:cubicBezTo>
                <a:close/>
                <a:moveTo>
                  <a:pt x="47" y="151"/>
                </a:moveTo>
                <a:cubicBezTo>
                  <a:pt x="37" y="151"/>
                  <a:pt x="37" y="151"/>
                  <a:pt x="37" y="151"/>
                </a:cubicBezTo>
                <a:cubicBezTo>
                  <a:pt x="31" y="151"/>
                  <a:pt x="26" y="145"/>
                  <a:pt x="26" y="137"/>
                </a:cubicBezTo>
                <a:cubicBezTo>
                  <a:pt x="26" y="129"/>
                  <a:pt x="31" y="122"/>
                  <a:pt x="37" y="122"/>
                </a:cubicBezTo>
                <a:cubicBezTo>
                  <a:pt x="47" y="122"/>
                  <a:pt x="47" y="122"/>
                  <a:pt x="47" y="122"/>
                </a:cubicBezTo>
                <a:cubicBezTo>
                  <a:pt x="53" y="122"/>
                  <a:pt x="58" y="129"/>
                  <a:pt x="58" y="137"/>
                </a:cubicBezTo>
                <a:cubicBezTo>
                  <a:pt x="58" y="145"/>
                  <a:pt x="53" y="151"/>
                  <a:pt x="47" y="151"/>
                </a:cubicBezTo>
                <a:close/>
                <a:moveTo>
                  <a:pt x="96" y="257"/>
                </a:moveTo>
                <a:cubicBezTo>
                  <a:pt x="86" y="257"/>
                  <a:pt x="86" y="257"/>
                  <a:pt x="86" y="257"/>
                </a:cubicBezTo>
                <a:cubicBezTo>
                  <a:pt x="80" y="257"/>
                  <a:pt x="75" y="251"/>
                  <a:pt x="75" y="243"/>
                </a:cubicBezTo>
                <a:cubicBezTo>
                  <a:pt x="75" y="235"/>
                  <a:pt x="80" y="229"/>
                  <a:pt x="86" y="229"/>
                </a:cubicBezTo>
                <a:cubicBezTo>
                  <a:pt x="96" y="229"/>
                  <a:pt x="96" y="229"/>
                  <a:pt x="96" y="229"/>
                </a:cubicBezTo>
                <a:cubicBezTo>
                  <a:pt x="102" y="229"/>
                  <a:pt x="107" y="235"/>
                  <a:pt x="107" y="243"/>
                </a:cubicBezTo>
                <a:cubicBezTo>
                  <a:pt x="107" y="251"/>
                  <a:pt x="102" y="257"/>
                  <a:pt x="96" y="257"/>
                </a:cubicBezTo>
                <a:close/>
                <a:moveTo>
                  <a:pt x="96" y="204"/>
                </a:moveTo>
                <a:cubicBezTo>
                  <a:pt x="86" y="204"/>
                  <a:pt x="86" y="204"/>
                  <a:pt x="86" y="204"/>
                </a:cubicBezTo>
                <a:cubicBezTo>
                  <a:pt x="80" y="204"/>
                  <a:pt x="75" y="198"/>
                  <a:pt x="75" y="190"/>
                </a:cubicBezTo>
                <a:cubicBezTo>
                  <a:pt x="75" y="182"/>
                  <a:pt x="80" y="175"/>
                  <a:pt x="86" y="175"/>
                </a:cubicBezTo>
                <a:cubicBezTo>
                  <a:pt x="96" y="175"/>
                  <a:pt x="96" y="175"/>
                  <a:pt x="96" y="175"/>
                </a:cubicBezTo>
                <a:cubicBezTo>
                  <a:pt x="102" y="175"/>
                  <a:pt x="107" y="182"/>
                  <a:pt x="107" y="190"/>
                </a:cubicBezTo>
                <a:cubicBezTo>
                  <a:pt x="107" y="198"/>
                  <a:pt x="102" y="204"/>
                  <a:pt x="96" y="204"/>
                </a:cubicBezTo>
                <a:close/>
                <a:moveTo>
                  <a:pt x="96" y="151"/>
                </a:moveTo>
                <a:cubicBezTo>
                  <a:pt x="86" y="151"/>
                  <a:pt x="86" y="151"/>
                  <a:pt x="86" y="151"/>
                </a:cubicBezTo>
                <a:cubicBezTo>
                  <a:pt x="80" y="151"/>
                  <a:pt x="75" y="145"/>
                  <a:pt x="75" y="137"/>
                </a:cubicBezTo>
                <a:cubicBezTo>
                  <a:pt x="75" y="129"/>
                  <a:pt x="80" y="122"/>
                  <a:pt x="86" y="122"/>
                </a:cubicBezTo>
                <a:cubicBezTo>
                  <a:pt x="96" y="122"/>
                  <a:pt x="96" y="122"/>
                  <a:pt x="96" y="122"/>
                </a:cubicBezTo>
                <a:cubicBezTo>
                  <a:pt x="102" y="122"/>
                  <a:pt x="107" y="129"/>
                  <a:pt x="107" y="137"/>
                </a:cubicBezTo>
                <a:cubicBezTo>
                  <a:pt x="107" y="145"/>
                  <a:pt x="102" y="151"/>
                  <a:pt x="96" y="151"/>
                </a:cubicBezTo>
                <a:close/>
                <a:moveTo>
                  <a:pt x="145" y="257"/>
                </a:moveTo>
                <a:cubicBezTo>
                  <a:pt x="135" y="257"/>
                  <a:pt x="135" y="257"/>
                  <a:pt x="135" y="257"/>
                </a:cubicBezTo>
                <a:cubicBezTo>
                  <a:pt x="129" y="257"/>
                  <a:pt x="123" y="251"/>
                  <a:pt x="123" y="243"/>
                </a:cubicBezTo>
                <a:cubicBezTo>
                  <a:pt x="123" y="235"/>
                  <a:pt x="129" y="229"/>
                  <a:pt x="135" y="229"/>
                </a:cubicBezTo>
                <a:cubicBezTo>
                  <a:pt x="145" y="229"/>
                  <a:pt x="145" y="229"/>
                  <a:pt x="145" y="229"/>
                </a:cubicBezTo>
                <a:cubicBezTo>
                  <a:pt x="151" y="229"/>
                  <a:pt x="156" y="235"/>
                  <a:pt x="156" y="243"/>
                </a:cubicBezTo>
                <a:cubicBezTo>
                  <a:pt x="156" y="251"/>
                  <a:pt x="151" y="257"/>
                  <a:pt x="145" y="257"/>
                </a:cubicBezTo>
                <a:close/>
                <a:moveTo>
                  <a:pt x="145" y="204"/>
                </a:moveTo>
                <a:cubicBezTo>
                  <a:pt x="135" y="204"/>
                  <a:pt x="135" y="204"/>
                  <a:pt x="135" y="204"/>
                </a:cubicBezTo>
                <a:cubicBezTo>
                  <a:pt x="129" y="204"/>
                  <a:pt x="123" y="198"/>
                  <a:pt x="123" y="190"/>
                </a:cubicBezTo>
                <a:cubicBezTo>
                  <a:pt x="123" y="182"/>
                  <a:pt x="129" y="175"/>
                  <a:pt x="135" y="175"/>
                </a:cubicBezTo>
                <a:cubicBezTo>
                  <a:pt x="145" y="175"/>
                  <a:pt x="145" y="175"/>
                  <a:pt x="145" y="175"/>
                </a:cubicBezTo>
                <a:cubicBezTo>
                  <a:pt x="151" y="175"/>
                  <a:pt x="156" y="182"/>
                  <a:pt x="156" y="190"/>
                </a:cubicBezTo>
                <a:cubicBezTo>
                  <a:pt x="156" y="198"/>
                  <a:pt x="151" y="204"/>
                  <a:pt x="145" y="204"/>
                </a:cubicBezTo>
                <a:close/>
                <a:moveTo>
                  <a:pt x="145" y="151"/>
                </a:moveTo>
                <a:cubicBezTo>
                  <a:pt x="135" y="151"/>
                  <a:pt x="135" y="151"/>
                  <a:pt x="135" y="151"/>
                </a:cubicBezTo>
                <a:cubicBezTo>
                  <a:pt x="129" y="151"/>
                  <a:pt x="123" y="145"/>
                  <a:pt x="123" y="137"/>
                </a:cubicBezTo>
                <a:cubicBezTo>
                  <a:pt x="123" y="129"/>
                  <a:pt x="129" y="122"/>
                  <a:pt x="135" y="122"/>
                </a:cubicBezTo>
                <a:cubicBezTo>
                  <a:pt x="145" y="122"/>
                  <a:pt x="145" y="122"/>
                  <a:pt x="145" y="122"/>
                </a:cubicBezTo>
                <a:cubicBezTo>
                  <a:pt x="151" y="122"/>
                  <a:pt x="156" y="129"/>
                  <a:pt x="156" y="137"/>
                </a:cubicBezTo>
                <a:cubicBezTo>
                  <a:pt x="156" y="145"/>
                  <a:pt x="151" y="151"/>
                  <a:pt x="145" y="151"/>
                </a:cubicBezTo>
                <a:close/>
                <a:moveTo>
                  <a:pt x="207" y="247"/>
                </a:moveTo>
                <a:cubicBezTo>
                  <a:pt x="207" y="253"/>
                  <a:pt x="200" y="257"/>
                  <a:pt x="197" y="257"/>
                </a:cubicBezTo>
                <a:cubicBezTo>
                  <a:pt x="185" y="257"/>
                  <a:pt x="185" y="257"/>
                  <a:pt x="185" y="257"/>
                </a:cubicBezTo>
                <a:cubicBezTo>
                  <a:pt x="182" y="257"/>
                  <a:pt x="175" y="253"/>
                  <a:pt x="175" y="247"/>
                </a:cubicBezTo>
                <a:cubicBezTo>
                  <a:pt x="175" y="185"/>
                  <a:pt x="175" y="185"/>
                  <a:pt x="175" y="185"/>
                </a:cubicBezTo>
                <a:cubicBezTo>
                  <a:pt x="175" y="180"/>
                  <a:pt x="182" y="175"/>
                  <a:pt x="185" y="175"/>
                </a:cubicBezTo>
                <a:cubicBezTo>
                  <a:pt x="197" y="175"/>
                  <a:pt x="197" y="175"/>
                  <a:pt x="197" y="175"/>
                </a:cubicBezTo>
                <a:cubicBezTo>
                  <a:pt x="200" y="175"/>
                  <a:pt x="207" y="180"/>
                  <a:pt x="207" y="185"/>
                </a:cubicBezTo>
                <a:lnTo>
                  <a:pt x="207" y="247"/>
                </a:lnTo>
                <a:close/>
                <a:moveTo>
                  <a:pt x="196" y="151"/>
                </a:moveTo>
                <a:cubicBezTo>
                  <a:pt x="186" y="151"/>
                  <a:pt x="186" y="151"/>
                  <a:pt x="186" y="151"/>
                </a:cubicBezTo>
                <a:cubicBezTo>
                  <a:pt x="180" y="151"/>
                  <a:pt x="175" y="145"/>
                  <a:pt x="175" y="137"/>
                </a:cubicBezTo>
                <a:cubicBezTo>
                  <a:pt x="175" y="129"/>
                  <a:pt x="180" y="123"/>
                  <a:pt x="186" y="123"/>
                </a:cubicBezTo>
                <a:cubicBezTo>
                  <a:pt x="196" y="123"/>
                  <a:pt x="196" y="123"/>
                  <a:pt x="196" y="123"/>
                </a:cubicBezTo>
                <a:cubicBezTo>
                  <a:pt x="202" y="123"/>
                  <a:pt x="207" y="129"/>
                  <a:pt x="207" y="137"/>
                </a:cubicBezTo>
                <a:cubicBezTo>
                  <a:pt x="207" y="145"/>
                  <a:pt x="202" y="151"/>
                  <a:pt x="196" y="1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pic>
        <p:nvPicPr>
          <p:cNvPr id="12" name="图片 11">
            <a:extLst>
              <a:ext uri="{FF2B5EF4-FFF2-40B4-BE49-F238E27FC236}">
                <a16:creationId xmlns:a16="http://schemas.microsoft.com/office/drawing/2014/main" id="{9F58D976-97F9-56CC-F42E-FECD6B430846}"/>
              </a:ext>
            </a:extLst>
          </p:cNvPr>
          <p:cNvPicPr>
            <a:picLocks noChangeAspect="1"/>
          </p:cNvPicPr>
          <p:nvPr/>
        </p:nvPicPr>
        <p:blipFill>
          <a:blip r:embed="rId3"/>
          <a:stretch>
            <a:fillRect/>
          </a:stretch>
        </p:blipFill>
        <p:spPr>
          <a:xfrm>
            <a:off x="719051" y="1150517"/>
            <a:ext cx="10148792" cy="5466445"/>
          </a:xfrm>
          <a:prstGeom prst="rect">
            <a:avLst/>
          </a:prstGeom>
        </p:spPr>
      </p:pic>
      <p:sp>
        <p:nvSpPr>
          <p:cNvPr id="13" name="Rectangle 1">
            <a:extLst>
              <a:ext uri="{FF2B5EF4-FFF2-40B4-BE49-F238E27FC236}">
                <a16:creationId xmlns:a16="http://schemas.microsoft.com/office/drawing/2014/main" id="{FA34D748-B594-E30C-5EC7-16AF341E0635}"/>
              </a:ext>
            </a:extLst>
          </p:cNvPr>
          <p:cNvSpPr>
            <a:spLocks noChangeArrowheads="1"/>
          </p:cNvSpPr>
          <p:nvPr/>
        </p:nvSpPr>
        <p:spPr bwMode="auto">
          <a:xfrm>
            <a:off x="0" y="-276999"/>
            <a:ext cx="65" cy="553998"/>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JetBrainsMono NF" panose="02000009000000000000" pitchFamily="50" charset="0"/>
              <a:ea typeface="宋体" panose="02010600030101010101" pitchFamily="2" charset="-122"/>
              <a:cs typeface="+mn-ea"/>
              <a:sym typeface="JetBrainsMono NF" panose="02000009000000000000" pitchFamily="50"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14" name="Rectangle 2">
            <a:extLst>
              <a:ext uri="{FF2B5EF4-FFF2-40B4-BE49-F238E27FC236}">
                <a16:creationId xmlns:a16="http://schemas.microsoft.com/office/drawing/2014/main" id="{BB459FF7-0343-6758-5C09-BE4E450EE3AB}"/>
              </a:ext>
            </a:extLst>
          </p:cNvPr>
          <p:cNvSpPr>
            <a:spLocks noChangeArrowheads="1"/>
          </p:cNvSpPr>
          <p:nvPr/>
        </p:nvSpPr>
        <p:spPr bwMode="auto">
          <a:xfrm>
            <a:off x="152400" y="-124599"/>
            <a:ext cx="65" cy="553998"/>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JetBrainsMono NF" panose="02000009000000000000" pitchFamily="50" charset="0"/>
              <a:ea typeface="宋体" panose="02010600030101010101" pitchFamily="2" charset="-122"/>
              <a:cs typeface="+mn-ea"/>
              <a:sym typeface="JetBrainsMono NF" panose="02000009000000000000" pitchFamily="50"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Tree>
    <p:extLst>
      <p:ext uri="{BB962C8B-B14F-4D97-AF65-F5344CB8AC3E}">
        <p14:creationId xmlns:p14="http://schemas.microsoft.com/office/powerpoint/2010/main" val="13317463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7376" y="333540"/>
            <a:ext cx="8158056" cy="723507"/>
            <a:chOff x="2834272" y="488673"/>
            <a:chExt cx="8158056" cy="723507"/>
          </a:xfrm>
        </p:grpSpPr>
        <p:sp>
          <p:nvSpPr>
            <p:cNvPr id="11" name="矩形 10"/>
            <p:cNvSpPr/>
            <p:nvPr/>
          </p:nvSpPr>
          <p:spPr>
            <a:xfrm flipH="1" flipV="1">
              <a:off x="2834272" y="1166461"/>
              <a:ext cx="774345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grpSp>
          <p:nvGrpSpPr>
            <p:cNvPr id="2" name="组合 1"/>
            <p:cNvGrpSpPr/>
            <p:nvPr/>
          </p:nvGrpSpPr>
          <p:grpSpPr>
            <a:xfrm>
              <a:off x="3102422" y="488673"/>
              <a:ext cx="7889906" cy="538601"/>
              <a:chOff x="3957072" y="444280"/>
              <a:chExt cx="7889906" cy="538601"/>
            </a:xfrm>
          </p:grpSpPr>
          <p:sp>
            <p:nvSpPr>
              <p:cNvPr id="7" name="矩形 3"/>
              <p:cNvSpPr/>
              <p:nvPr/>
            </p:nvSpPr>
            <p:spPr>
              <a:xfrm>
                <a:off x="4309355" y="444280"/>
                <a:ext cx="7537623" cy="538601"/>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bg1">
                        <a:lumMod val="50000"/>
                      </a:schemeClr>
                    </a:solidFill>
                    <a:latin typeface="JetBrainsMono NF" panose="02000009000000000000" pitchFamily="50" charset="0"/>
                    <a:ea typeface="宋体" panose="02010600030101010101" pitchFamily="2" charset="-122"/>
                    <a:cs typeface="+mn-ea"/>
                    <a:sym typeface="JetBrainsMono NF" panose="02000009000000000000" pitchFamily="50" charset="0"/>
                  </a:rPr>
                  <a:t>2. Sample: an interesting project</a:t>
                </a:r>
                <a:endParaRPr lang="zh-CN" altLang="en-US" sz="2900" dirty="0">
                  <a:solidFill>
                    <a:schemeClr val="bg1">
                      <a:lumMod val="50000"/>
                    </a:schemeClr>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grpSp>
            <p:nvGrpSpPr>
              <p:cNvPr id="8" name="组合 26"/>
              <p:cNvGrpSpPr/>
              <p:nvPr/>
            </p:nvGrpSpPr>
            <p:grpSpPr>
              <a:xfrm>
                <a:off x="3957072" y="515938"/>
                <a:ext cx="263525" cy="395288"/>
                <a:chOff x="-881237" y="-58375"/>
                <a:chExt cx="213756" cy="427514"/>
              </a:xfrm>
            </p:grpSpPr>
            <p:sp>
              <p:nvSpPr>
                <p:cNvPr id="9" name="直接连接符 27"/>
                <p:cNvSpPr/>
                <p:nvPr/>
              </p:nvSpPr>
              <p:spPr>
                <a:xfrm>
                  <a:off x="-881237" y="-58375"/>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10" name="直接连接符 28"/>
                <p:cNvSpPr/>
                <p:nvPr/>
              </p:nvSpPr>
              <p:spPr>
                <a:xfrm flipH="1">
                  <a:off x="-881237" y="155382"/>
                  <a:ext cx="213756" cy="213757"/>
                </a:xfrm>
                <a:prstGeom prst="line">
                  <a:avLst/>
                </a:prstGeom>
                <a:ln w="19050" cap="flat" cmpd="sng">
                  <a:solidFill>
                    <a:schemeClr val="accent3"/>
                  </a:solidFill>
                  <a:prstDash val="solid"/>
                  <a:miter/>
                  <a:headEnd type="oval" w="med" len="med"/>
                  <a:tailEnd type="oval" w="lg" len="lg"/>
                </a:ln>
              </p:spPr>
              <p:txBody>
                <a:bodyPr/>
                <a:lstStyle/>
                <a:p>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grpSp>
        </p:grpSp>
      </p:grpSp>
      <p:sp>
        <p:nvSpPr>
          <p:cNvPr id="42" name="文本框 23"/>
          <p:cNvSpPr txBox="1">
            <a:spLocks noChangeArrowheads="1"/>
          </p:cNvSpPr>
          <p:nvPr/>
        </p:nvSpPr>
        <p:spPr bwMode="auto">
          <a:xfrm>
            <a:off x="5575981" y="5062765"/>
            <a:ext cx="248443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00">
                <a:solidFill>
                  <a:srgbClr val="FFFFFF"/>
                </a:solidFill>
                <a:latin typeface="JetBrainsMono NF" panose="02000009000000000000" pitchFamily="50" charset="0"/>
                <a:cs typeface="+mn-ea"/>
                <a:sym typeface="JetBrainsMono NF" panose="02000009000000000000" pitchFamily="50" charset="0"/>
              </a:rPr>
              <a:t>春种一粒粟</a:t>
            </a:r>
            <a:r>
              <a:rPr lang="en-US" altLang="zh-CN" sz="1400">
                <a:solidFill>
                  <a:srgbClr val="FFFFFF"/>
                </a:solidFill>
                <a:latin typeface="JetBrainsMono NF" panose="02000009000000000000" pitchFamily="50" charset="0"/>
                <a:cs typeface="+mn-ea"/>
                <a:sym typeface="JetBrainsMono NF" panose="02000009000000000000" pitchFamily="50" charset="0"/>
              </a:rPr>
              <a:t>,</a:t>
            </a:r>
            <a:r>
              <a:rPr lang="zh-CN" altLang="en-US" sz="1400">
                <a:solidFill>
                  <a:srgbClr val="FFFFFF"/>
                </a:solidFill>
                <a:latin typeface="JetBrainsMono NF" panose="02000009000000000000" pitchFamily="50" charset="0"/>
                <a:cs typeface="+mn-ea"/>
                <a:sym typeface="JetBrainsMono NF" panose="02000009000000000000" pitchFamily="50" charset="0"/>
              </a:rPr>
              <a:t>秋收万颗籽，点滴进步，成就价值是我们的一贯的追求。</a:t>
            </a:r>
          </a:p>
        </p:txBody>
      </p:sp>
      <p:sp>
        <p:nvSpPr>
          <p:cNvPr id="44" name="Freeform 5"/>
          <p:cNvSpPr>
            <a:spLocks/>
          </p:cNvSpPr>
          <p:nvPr/>
        </p:nvSpPr>
        <p:spPr bwMode="auto">
          <a:xfrm rot="19556407">
            <a:off x="5625193" y="4432528"/>
            <a:ext cx="555625" cy="450850"/>
          </a:xfrm>
          <a:custGeom>
            <a:avLst/>
            <a:gdLst>
              <a:gd name="T0" fmla="*/ 2147483647 w 1269"/>
              <a:gd name="T1" fmla="*/ 2147483647 h 1288"/>
              <a:gd name="T2" fmla="*/ 2147483647 w 1269"/>
              <a:gd name="T3" fmla="*/ 2147483647 h 1288"/>
              <a:gd name="T4" fmla="*/ 2147483647 w 1269"/>
              <a:gd name="T5" fmla="*/ 2147483647 h 1288"/>
              <a:gd name="T6" fmla="*/ 2147483647 w 1269"/>
              <a:gd name="T7" fmla="*/ 2147483647 h 1288"/>
              <a:gd name="T8" fmla="*/ 2147483647 w 1269"/>
              <a:gd name="T9" fmla="*/ 2147483647 h 1288"/>
              <a:gd name="T10" fmla="*/ 2147483647 w 1269"/>
              <a:gd name="T11" fmla="*/ 2147483647 h 1288"/>
              <a:gd name="T12" fmla="*/ 2147483647 w 1269"/>
              <a:gd name="T13" fmla="*/ 2147483647 h 1288"/>
              <a:gd name="T14" fmla="*/ 2147483647 w 1269"/>
              <a:gd name="T15" fmla="*/ 2147483647 h 1288"/>
              <a:gd name="T16" fmla="*/ 2147483647 w 1269"/>
              <a:gd name="T17" fmla="*/ 2147483647 h 1288"/>
              <a:gd name="T18" fmla="*/ 2147483647 w 1269"/>
              <a:gd name="T19" fmla="*/ 2147483647 h 1288"/>
              <a:gd name="T20" fmla="*/ 2147483647 w 1269"/>
              <a:gd name="T21" fmla="*/ 2147483647 h 1288"/>
              <a:gd name="T22" fmla="*/ 2147483647 w 1269"/>
              <a:gd name="T23" fmla="*/ 2147483647 h 1288"/>
              <a:gd name="T24" fmla="*/ 2147483647 w 1269"/>
              <a:gd name="T25" fmla="*/ 2147483647 h 1288"/>
              <a:gd name="T26" fmla="*/ 2147483647 w 1269"/>
              <a:gd name="T27" fmla="*/ 2147483647 h 1288"/>
              <a:gd name="T28" fmla="*/ 2147483647 w 1269"/>
              <a:gd name="T29" fmla="*/ 2147483647 h 1288"/>
              <a:gd name="T30" fmla="*/ 2147483647 w 1269"/>
              <a:gd name="T31" fmla="*/ 2147483647 h 1288"/>
              <a:gd name="T32" fmla="*/ 2147483647 w 1269"/>
              <a:gd name="T33" fmla="*/ 2147483647 h 1288"/>
              <a:gd name="T34" fmla="*/ 2147483647 w 1269"/>
              <a:gd name="T35" fmla="*/ 2147483647 h 1288"/>
              <a:gd name="T36" fmla="*/ 2147483647 w 1269"/>
              <a:gd name="T37" fmla="*/ 2147483647 h 1288"/>
              <a:gd name="T38" fmla="*/ 2147483647 w 1269"/>
              <a:gd name="T39" fmla="*/ 2147483647 h 1288"/>
              <a:gd name="T40" fmla="*/ 2147483647 w 1269"/>
              <a:gd name="T41" fmla="*/ 0 h 1288"/>
              <a:gd name="T42" fmla="*/ 2147483647 w 1269"/>
              <a:gd name="T43" fmla="*/ 0 h 1288"/>
              <a:gd name="T44" fmla="*/ 2147483647 w 1269"/>
              <a:gd name="T45" fmla="*/ 2147483647 h 1288"/>
              <a:gd name="T46" fmla="*/ 2147483647 w 1269"/>
              <a:gd name="T47" fmla="*/ 2147483647 h 1288"/>
              <a:gd name="T48" fmla="*/ 2147483647 w 1269"/>
              <a:gd name="T49" fmla="*/ 2147483647 h 1288"/>
              <a:gd name="T50" fmla="*/ 2147483647 w 1269"/>
              <a:gd name="T51" fmla="*/ 2147483647 h 1288"/>
              <a:gd name="T52" fmla="*/ 2147483647 w 1269"/>
              <a:gd name="T53" fmla="*/ 2147483647 h 1288"/>
              <a:gd name="T54" fmla="*/ 2147483647 w 1269"/>
              <a:gd name="T55" fmla="*/ 2147483647 h 1288"/>
              <a:gd name="T56" fmla="*/ 2147483647 w 1269"/>
              <a:gd name="T57" fmla="*/ 2147483647 h 1288"/>
              <a:gd name="T58" fmla="*/ 2147483647 w 1269"/>
              <a:gd name="T59" fmla="*/ 2147483647 h 1288"/>
              <a:gd name="T60" fmla="*/ 2147483647 w 1269"/>
              <a:gd name="T61" fmla="*/ 2147483647 h 1288"/>
              <a:gd name="T62" fmla="*/ 2147483647 w 1269"/>
              <a:gd name="T63" fmla="*/ 2147483647 h 1288"/>
              <a:gd name="T64" fmla="*/ 2147483647 w 1269"/>
              <a:gd name="T65" fmla="*/ 2147483647 h 1288"/>
              <a:gd name="T66" fmla="*/ 2147483647 w 1269"/>
              <a:gd name="T67" fmla="*/ 2147483647 h 1288"/>
              <a:gd name="T68" fmla="*/ 2147483647 w 1269"/>
              <a:gd name="T69" fmla="*/ 2147483647 h 1288"/>
              <a:gd name="T70" fmla="*/ 2147483647 w 1269"/>
              <a:gd name="T71" fmla="*/ 2147483647 h 1288"/>
              <a:gd name="T72" fmla="*/ 2147483647 w 1269"/>
              <a:gd name="T73" fmla="*/ 2147483647 h 1288"/>
              <a:gd name="T74" fmla="*/ 2147483647 w 1269"/>
              <a:gd name="T75" fmla="*/ 2147483647 h 1288"/>
              <a:gd name="T76" fmla="*/ 0 w 1269"/>
              <a:gd name="T77" fmla="*/ 2147483647 h 1288"/>
              <a:gd name="T78" fmla="*/ 2147483647 w 1269"/>
              <a:gd name="T79" fmla="*/ 2147483647 h 1288"/>
              <a:gd name="T80" fmla="*/ 2147483647 w 1269"/>
              <a:gd name="T81" fmla="*/ 2147483647 h 1288"/>
              <a:gd name="T82" fmla="*/ 2147483647 w 1269"/>
              <a:gd name="T83" fmla="*/ 2147483647 h 1288"/>
              <a:gd name="T84" fmla="*/ 2147483647 w 1269"/>
              <a:gd name="T85" fmla="*/ 2147483647 h 1288"/>
              <a:gd name="T86" fmla="*/ 2147483647 w 1269"/>
              <a:gd name="T87" fmla="*/ 2147483647 h 1288"/>
              <a:gd name="T88" fmla="*/ 2147483647 w 1269"/>
              <a:gd name="T89" fmla="*/ 2147483647 h 1288"/>
              <a:gd name="T90" fmla="*/ 2147483647 w 1269"/>
              <a:gd name="T91" fmla="*/ 2147483647 h 128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69"/>
              <a:gd name="T139" fmla="*/ 0 h 1288"/>
              <a:gd name="T140" fmla="*/ 1269 w 1269"/>
              <a:gd name="T141" fmla="*/ 1288 h 128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69" h="1288">
                <a:moveTo>
                  <a:pt x="828" y="1179"/>
                </a:moveTo>
                <a:lnTo>
                  <a:pt x="730" y="1072"/>
                </a:lnTo>
                <a:lnTo>
                  <a:pt x="730" y="774"/>
                </a:lnTo>
                <a:lnTo>
                  <a:pt x="1269" y="986"/>
                </a:lnTo>
                <a:lnTo>
                  <a:pt x="1196" y="752"/>
                </a:lnTo>
                <a:lnTo>
                  <a:pt x="730" y="453"/>
                </a:lnTo>
                <a:lnTo>
                  <a:pt x="730" y="164"/>
                </a:lnTo>
                <a:lnTo>
                  <a:pt x="728" y="131"/>
                </a:lnTo>
                <a:lnTo>
                  <a:pt x="721" y="100"/>
                </a:lnTo>
                <a:lnTo>
                  <a:pt x="714" y="72"/>
                </a:lnTo>
                <a:lnTo>
                  <a:pt x="709" y="60"/>
                </a:lnTo>
                <a:lnTo>
                  <a:pt x="704" y="48"/>
                </a:lnTo>
                <a:lnTo>
                  <a:pt x="697" y="38"/>
                </a:lnTo>
                <a:lnTo>
                  <a:pt x="690" y="28"/>
                </a:lnTo>
                <a:lnTo>
                  <a:pt x="684" y="20"/>
                </a:lnTo>
                <a:lnTo>
                  <a:pt x="676" y="14"/>
                </a:lnTo>
                <a:lnTo>
                  <a:pt x="668" y="8"/>
                </a:lnTo>
                <a:lnTo>
                  <a:pt x="659" y="4"/>
                </a:lnTo>
                <a:lnTo>
                  <a:pt x="649" y="2"/>
                </a:lnTo>
                <a:lnTo>
                  <a:pt x="639" y="0"/>
                </a:lnTo>
                <a:lnTo>
                  <a:pt x="629" y="2"/>
                </a:lnTo>
                <a:lnTo>
                  <a:pt x="619" y="4"/>
                </a:lnTo>
                <a:lnTo>
                  <a:pt x="611" y="10"/>
                </a:lnTo>
                <a:lnTo>
                  <a:pt x="601" y="16"/>
                </a:lnTo>
                <a:lnTo>
                  <a:pt x="593" y="24"/>
                </a:lnTo>
                <a:lnTo>
                  <a:pt x="586" y="34"/>
                </a:lnTo>
                <a:lnTo>
                  <a:pt x="579" y="43"/>
                </a:lnTo>
                <a:lnTo>
                  <a:pt x="572" y="55"/>
                </a:lnTo>
                <a:lnTo>
                  <a:pt x="567" y="67"/>
                </a:lnTo>
                <a:lnTo>
                  <a:pt x="563" y="80"/>
                </a:lnTo>
                <a:lnTo>
                  <a:pt x="555" y="108"/>
                </a:lnTo>
                <a:lnTo>
                  <a:pt x="550" y="136"/>
                </a:lnTo>
                <a:lnTo>
                  <a:pt x="548" y="164"/>
                </a:lnTo>
                <a:lnTo>
                  <a:pt x="547" y="454"/>
                </a:lnTo>
                <a:lnTo>
                  <a:pt x="547" y="448"/>
                </a:lnTo>
                <a:lnTo>
                  <a:pt x="73" y="752"/>
                </a:lnTo>
                <a:lnTo>
                  <a:pt x="0" y="986"/>
                </a:lnTo>
                <a:lnTo>
                  <a:pt x="547" y="772"/>
                </a:lnTo>
                <a:lnTo>
                  <a:pt x="546" y="1081"/>
                </a:lnTo>
                <a:lnTo>
                  <a:pt x="457" y="1179"/>
                </a:lnTo>
                <a:lnTo>
                  <a:pt x="439" y="1288"/>
                </a:lnTo>
                <a:lnTo>
                  <a:pt x="643" y="1203"/>
                </a:lnTo>
                <a:lnTo>
                  <a:pt x="844" y="1288"/>
                </a:lnTo>
                <a:lnTo>
                  <a:pt x="828" y="11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50" name="文本框 36"/>
          <p:cNvSpPr txBox="1">
            <a:spLocks noChangeArrowheads="1"/>
          </p:cNvSpPr>
          <p:nvPr/>
        </p:nvSpPr>
        <p:spPr bwMode="auto">
          <a:xfrm>
            <a:off x="8646206" y="5062765"/>
            <a:ext cx="248443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00">
                <a:solidFill>
                  <a:srgbClr val="FFFFFF"/>
                </a:solidFill>
                <a:latin typeface="JetBrainsMono NF" panose="02000009000000000000" pitchFamily="50" charset="0"/>
                <a:cs typeface="+mn-ea"/>
                <a:sym typeface="JetBrainsMono NF" panose="02000009000000000000" pitchFamily="50" charset="0"/>
              </a:rPr>
              <a:t>春种一粒粟</a:t>
            </a:r>
            <a:r>
              <a:rPr lang="en-US" altLang="zh-CN" sz="1400">
                <a:solidFill>
                  <a:srgbClr val="FFFFFF"/>
                </a:solidFill>
                <a:latin typeface="JetBrainsMono NF" panose="02000009000000000000" pitchFamily="50" charset="0"/>
                <a:cs typeface="+mn-ea"/>
                <a:sym typeface="JetBrainsMono NF" panose="02000009000000000000" pitchFamily="50" charset="0"/>
              </a:rPr>
              <a:t>,</a:t>
            </a:r>
            <a:r>
              <a:rPr lang="zh-CN" altLang="en-US" sz="1400">
                <a:solidFill>
                  <a:srgbClr val="FFFFFF"/>
                </a:solidFill>
                <a:latin typeface="JetBrainsMono NF" panose="02000009000000000000" pitchFamily="50" charset="0"/>
                <a:cs typeface="+mn-ea"/>
                <a:sym typeface="JetBrainsMono NF" panose="02000009000000000000" pitchFamily="50" charset="0"/>
              </a:rPr>
              <a:t>秋收万颗籽，点滴进步，成就价值是我们的一贯的追求。</a:t>
            </a:r>
          </a:p>
        </p:txBody>
      </p:sp>
      <p:sp>
        <p:nvSpPr>
          <p:cNvPr id="51" name="文本框 37"/>
          <p:cNvSpPr txBox="1">
            <a:spLocks noChangeArrowheads="1"/>
          </p:cNvSpPr>
          <p:nvPr/>
        </p:nvSpPr>
        <p:spPr bwMode="auto">
          <a:xfrm>
            <a:off x="9219293" y="4488090"/>
            <a:ext cx="1895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600" b="1">
                <a:solidFill>
                  <a:srgbClr val="FFFFFF"/>
                </a:solidFill>
                <a:latin typeface="JetBrainsMono NF" panose="02000009000000000000" pitchFamily="50" charset="0"/>
                <a:cs typeface="+mn-ea"/>
                <a:sym typeface="JetBrainsMono NF" panose="02000009000000000000" pitchFamily="50" charset="0"/>
              </a:rPr>
              <a:t>单击此处添加标题</a:t>
            </a:r>
          </a:p>
        </p:txBody>
      </p:sp>
      <p:sp>
        <p:nvSpPr>
          <p:cNvPr id="52" name="Freeform 110"/>
          <p:cNvSpPr>
            <a:spLocks noEditPoints="1"/>
          </p:cNvSpPr>
          <p:nvPr/>
        </p:nvSpPr>
        <p:spPr bwMode="auto">
          <a:xfrm>
            <a:off x="8863693" y="4457928"/>
            <a:ext cx="306388" cy="381000"/>
          </a:xfrm>
          <a:custGeom>
            <a:avLst/>
            <a:gdLst>
              <a:gd name="T0" fmla="*/ 2147483647 w 233"/>
              <a:gd name="T1" fmla="*/ 0 h 288"/>
              <a:gd name="T2" fmla="*/ 0 w 233"/>
              <a:gd name="T3" fmla="*/ 2147483647 h 288"/>
              <a:gd name="T4" fmla="*/ 2147483647 w 233"/>
              <a:gd name="T5" fmla="*/ 2147483647 h 288"/>
              <a:gd name="T6" fmla="*/ 2147483647 w 233"/>
              <a:gd name="T7" fmla="*/ 2147483647 h 288"/>
              <a:gd name="T8" fmla="*/ 2147483647 w 233"/>
              <a:gd name="T9" fmla="*/ 2147483647 h 288"/>
              <a:gd name="T10" fmla="*/ 2147483647 w 233"/>
              <a:gd name="T11" fmla="*/ 2147483647 h 288"/>
              <a:gd name="T12" fmla="*/ 2147483647 w 233"/>
              <a:gd name="T13" fmla="*/ 2147483647 h 288"/>
              <a:gd name="T14" fmla="*/ 2147483647 w 233"/>
              <a:gd name="T15" fmla="*/ 2147483647 h 288"/>
              <a:gd name="T16" fmla="*/ 2147483647 w 233"/>
              <a:gd name="T17" fmla="*/ 2147483647 h 288"/>
              <a:gd name="T18" fmla="*/ 2147483647 w 233"/>
              <a:gd name="T19" fmla="*/ 2147483647 h 288"/>
              <a:gd name="T20" fmla="*/ 2147483647 w 233"/>
              <a:gd name="T21" fmla="*/ 2147483647 h 288"/>
              <a:gd name="T22" fmla="*/ 2147483647 w 233"/>
              <a:gd name="T23" fmla="*/ 2147483647 h 288"/>
              <a:gd name="T24" fmla="*/ 2147483647 w 233"/>
              <a:gd name="T25" fmla="*/ 2147483647 h 288"/>
              <a:gd name="T26" fmla="*/ 2147483647 w 233"/>
              <a:gd name="T27" fmla="*/ 2147483647 h 288"/>
              <a:gd name="T28" fmla="*/ 2147483647 w 233"/>
              <a:gd name="T29" fmla="*/ 2147483647 h 288"/>
              <a:gd name="T30" fmla="*/ 2147483647 w 233"/>
              <a:gd name="T31" fmla="*/ 2147483647 h 288"/>
              <a:gd name="T32" fmla="*/ 2147483647 w 233"/>
              <a:gd name="T33" fmla="*/ 2147483647 h 288"/>
              <a:gd name="T34" fmla="*/ 2147483647 w 233"/>
              <a:gd name="T35" fmla="*/ 2147483647 h 288"/>
              <a:gd name="T36" fmla="*/ 2147483647 w 233"/>
              <a:gd name="T37" fmla="*/ 2147483647 h 288"/>
              <a:gd name="T38" fmla="*/ 2147483647 w 233"/>
              <a:gd name="T39" fmla="*/ 2147483647 h 288"/>
              <a:gd name="T40" fmla="*/ 2147483647 w 233"/>
              <a:gd name="T41" fmla="*/ 2147483647 h 288"/>
              <a:gd name="T42" fmla="*/ 2147483647 w 233"/>
              <a:gd name="T43" fmla="*/ 2147483647 h 288"/>
              <a:gd name="T44" fmla="*/ 2147483647 w 233"/>
              <a:gd name="T45" fmla="*/ 2147483647 h 288"/>
              <a:gd name="T46" fmla="*/ 2147483647 w 233"/>
              <a:gd name="T47" fmla="*/ 2147483647 h 288"/>
              <a:gd name="T48" fmla="*/ 2147483647 w 233"/>
              <a:gd name="T49" fmla="*/ 2147483647 h 288"/>
              <a:gd name="T50" fmla="*/ 2147483647 w 233"/>
              <a:gd name="T51" fmla="*/ 2147483647 h 288"/>
              <a:gd name="T52" fmla="*/ 2147483647 w 233"/>
              <a:gd name="T53" fmla="*/ 2147483647 h 288"/>
              <a:gd name="T54" fmla="*/ 2147483647 w 233"/>
              <a:gd name="T55" fmla="*/ 2147483647 h 288"/>
              <a:gd name="T56" fmla="*/ 2147483647 w 233"/>
              <a:gd name="T57" fmla="*/ 2147483647 h 288"/>
              <a:gd name="T58" fmla="*/ 2147483647 w 233"/>
              <a:gd name="T59" fmla="*/ 2147483647 h 288"/>
              <a:gd name="T60" fmla="*/ 2147483647 w 233"/>
              <a:gd name="T61" fmla="*/ 2147483647 h 288"/>
              <a:gd name="T62" fmla="*/ 2147483647 w 233"/>
              <a:gd name="T63" fmla="*/ 2147483647 h 288"/>
              <a:gd name="T64" fmla="*/ 2147483647 w 233"/>
              <a:gd name="T65" fmla="*/ 2147483647 h 288"/>
              <a:gd name="T66" fmla="*/ 2147483647 w 233"/>
              <a:gd name="T67" fmla="*/ 2147483647 h 288"/>
              <a:gd name="T68" fmla="*/ 2147483647 w 233"/>
              <a:gd name="T69" fmla="*/ 2147483647 h 288"/>
              <a:gd name="T70" fmla="*/ 2147483647 w 233"/>
              <a:gd name="T71" fmla="*/ 2147483647 h 288"/>
              <a:gd name="T72" fmla="*/ 2147483647 w 233"/>
              <a:gd name="T73" fmla="*/ 2147483647 h 288"/>
              <a:gd name="T74" fmla="*/ 2147483647 w 233"/>
              <a:gd name="T75" fmla="*/ 2147483647 h 288"/>
              <a:gd name="T76" fmla="*/ 2147483647 w 233"/>
              <a:gd name="T77" fmla="*/ 2147483647 h 288"/>
              <a:gd name="T78" fmla="*/ 2147483647 w 233"/>
              <a:gd name="T79" fmla="*/ 2147483647 h 288"/>
              <a:gd name="T80" fmla="*/ 2147483647 w 233"/>
              <a:gd name="T81" fmla="*/ 2147483647 h 288"/>
              <a:gd name="T82" fmla="*/ 2147483647 w 233"/>
              <a:gd name="T83" fmla="*/ 2147483647 h 288"/>
              <a:gd name="T84" fmla="*/ 2147483647 w 233"/>
              <a:gd name="T85" fmla="*/ 2147483647 h 288"/>
              <a:gd name="T86" fmla="*/ 2147483647 w 233"/>
              <a:gd name="T87" fmla="*/ 2147483647 h 288"/>
              <a:gd name="T88" fmla="*/ 2147483647 w 233"/>
              <a:gd name="T89" fmla="*/ 2147483647 h 288"/>
              <a:gd name="T90" fmla="*/ 2147483647 w 233"/>
              <a:gd name="T91" fmla="*/ 2147483647 h 288"/>
              <a:gd name="T92" fmla="*/ 2147483647 w 233"/>
              <a:gd name="T93" fmla="*/ 2147483647 h 288"/>
              <a:gd name="T94" fmla="*/ 2147483647 w 233"/>
              <a:gd name="T95" fmla="*/ 2147483647 h 2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33"/>
              <a:gd name="T145" fmla="*/ 0 h 288"/>
              <a:gd name="T146" fmla="*/ 233 w 233"/>
              <a:gd name="T147" fmla="*/ 288 h 2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33" h="288">
                <a:moveTo>
                  <a:pt x="209" y="0"/>
                </a:moveTo>
                <a:cubicBezTo>
                  <a:pt x="24" y="0"/>
                  <a:pt x="24" y="0"/>
                  <a:pt x="24" y="0"/>
                </a:cubicBezTo>
                <a:cubicBezTo>
                  <a:pt x="11" y="0"/>
                  <a:pt x="0" y="11"/>
                  <a:pt x="0" y="24"/>
                </a:cubicBezTo>
                <a:cubicBezTo>
                  <a:pt x="0" y="264"/>
                  <a:pt x="0" y="264"/>
                  <a:pt x="0" y="264"/>
                </a:cubicBezTo>
                <a:cubicBezTo>
                  <a:pt x="0" y="277"/>
                  <a:pt x="11" y="288"/>
                  <a:pt x="24" y="288"/>
                </a:cubicBezTo>
                <a:cubicBezTo>
                  <a:pt x="209" y="288"/>
                  <a:pt x="209" y="288"/>
                  <a:pt x="209" y="288"/>
                </a:cubicBezTo>
                <a:cubicBezTo>
                  <a:pt x="223" y="288"/>
                  <a:pt x="233" y="277"/>
                  <a:pt x="233" y="264"/>
                </a:cubicBezTo>
                <a:cubicBezTo>
                  <a:pt x="233" y="24"/>
                  <a:pt x="233" y="24"/>
                  <a:pt x="233" y="24"/>
                </a:cubicBezTo>
                <a:cubicBezTo>
                  <a:pt x="233" y="11"/>
                  <a:pt x="223" y="0"/>
                  <a:pt x="209" y="0"/>
                </a:cubicBezTo>
                <a:close/>
                <a:moveTo>
                  <a:pt x="26" y="37"/>
                </a:moveTo>
                <a:cubicBezTo>
                  <a:pt x="26" y="31"/>
                  <a:pt x="32" y="26"/>
                  <a:pt x="39" y="26"/>
                </a:cubicBezTo>
                <a:cubicBezTo>
                  <a:pt x="194" y="26"/>
                  <a:pt x="194" y="26"/>
                  <a:pt x="194" y="26"/>
                </a:cubicBezTo>
                <a:cubicBezTo>
                  <a:pt x="201" y="26"/>
                  <a:pt x="207" y="31"/>
                  <a:pt x="207" y="37"/>
                </a:cubicBezTo>
                <a:cubicBezTo>
                  <a:pt x="207" y="82"/>
                  <a:pt x="207" y="82"/>
                  <a:pt x="207" y="82"/>
                </a:cubicBezTo>
                <a:cubicBezTo>
                  <a:pt x="207" y="88"/>
                  <a:pt x="201" y="93"/>
                  <a:pt x="194" y="93"/>
                </a:cubicBezTo>
                <a:cubicBezTo>
                  <a:pt x="39" y="93"/>
                  <a:pt x="39" y="93"/>
                  <a:pt x="39" y="93"/>
                </a:cubicBezTo>
                <a:cubicBezTo>
                  <a:pt x="32" y="93"/>
                  <a:pt x="26" y="88"/>
                  <a:pt x="26" y="82"/>
                </a:cubicBezTo>
                <a:lnTo>
                  <a:pt x="26" y="37"/>
                </a:lnTo>
                <a:close/>
                <a:moveTo>
                  <a:pt x="47" y="257"/>
                </a:moveTo>
                <a:cubicBezTo>
                  <a:pt x="37" y="257"/>
                  <a:pt x="37" y="257"/>
                  <a:pt x="37" y="257"/>
                </a:cubicBezTo>
                <a:cubicBezTo>
                  <a:pt x="31" y="257"/>
                  <a:pt x="26" y="251"/>
                  <a:pt x="26" y="243"/>
                </a:cubicBezTo>
                <a:cubicBezTo>
                  <a:pt x="26" y="235"/>
                  <a:pt x="31" y="229"/>
                  <a:pt x="37" y="229"/>
                </a:cubicBezTo>
                <a:cubicBezTo>
                  <a:pt x="47" y="229"/>
                  <a:pt x="47" y="229"/>
                  <a:pt x="47" y="229"/>
                </a:cubicBezTo>
                <a:cubicBezTo>
                  <a:pt x="53" y="229"/>
                  <a:pt x="58" y="235"/>
                  <a:pt x="58" y="243"/>
                </a:cubicBezTo>
                <a:cubicBezTo>
                  <a:pt x="58" y="251"/>
                  <a:pt x="53" y="257"/>
                  <a:pt x="47" y="257"/>
                </a:cubicBezTo>
                <a:close/>
                <a:moveTo>
                  <a:pt x="47" y="204"/>
                </a:moveTo>
                <a:cubicBezTo>
                  <a:pt x="37" y="204"/>
                  <a:pt x="37" y="204"/>
                  <a:pt x="37" y="204"/>
                </a:cubicBezTo>
                <a:cubicBezTo>
                  <a:pt x="31" y="204"/>
                  <a:pt x="26" y="198"/>
                  <a:pt x="26" y="190"/>
                </a:cubicBezTo>
                <a:cubicBezTo>
                  <a:pt x="26" y="182"/>
                  <a:pt x="31" y="175"/>
                  <a:pt x="37" y="175"/>
                </a:cubicBezTo>
                <a:cubicBezTo>
                  <a:pt x="47" y="175"/>
                  <a:pt x="47" y="175"/>
                  <a:pt x="47" y="175"/>
                </a:cubicBezTo>
                <a:cubicBezTo>
                  <a:pt x="53" y="175"/>
                  <a:pt x="58" y="182"/>
                  <a:pt x="58" y="190"/>
                </a:cubicBezTo>
                <a:cubicBezTo>
                  <a:pt x="58" y="198"/>
                  <a:pt x="53" y="204"/>
                  <a:pt x="47" y="204"/>
                </a:cubicBezTo>
                <a:close/>
                <a:moveTo>
                  <a:pt x="47" y="151"/>
                </a:moveTo>
                <a:cubicBezTo>
                  <a:pt x="37" y="151"/>
                  <a:pt x="37" y="151"/>
                  <a:pt x="37" y="151"/>
                </a:cubicBezTo>
                <a:cubicBezTo>
                  <a:pt x="31" y="151"/>
                  <a:pt x="26" y="145"/>
                  <a:pt x="26" y="137"/>
                </a:cubicBezTo>
                <a:cubicBezTo>
                  <a:pt x="26" y="129"/>
                  <a:pt x="31" y="122"/>
                  <a:pt x="37" y="122"/>
                </a:cubicBezTo>
                <a:cubicBezTo>
                  <a:pt x="47" y="122"/>
                  <a:pt x="47" y="122"/>
                  <a:pt x="47" y="122"/>
                </a:cubicBezTo>
                <a:cubicBezTo>
                  <a:pt x="53" y="122"/>
                  <a:pt x="58" y="129"/>
                  <a:pt x="58" y="137"/>
                </a:cubicBezTo>
                <a:cubicBezTo>
                  <a:pt x="58" y="145"/>
                  <a:pt x="53" y="151"/>
                  <a:pt x="47" y="151"/>
                </a:cubicBezTo>
                <a:close/>
                <a:moveTo>
                  <a:pt x="96" y="257"/>
                </a:moveTo>
                <a:cubicBezTo>
                  <a:pt x="86" y="257"/>
                  <a:pt x="86" y="257"/>
                  <a:pt x="86" y="257"/>
                </a:cubicBezTo>
                <a:cubicBezTo>
                  <a:pt x="80" y="257"/>
                  <a:pt x="75" y="251"/>
                  <a:pt x="75" y="243"/>
                </a:cubicBezTo>
                <a:cubicBezTo>
                  <a:pt x="75" y="235"/>
                  <a:pt x="80" y="229"/>
                  <a:pt x="86" y="229"/>
                </a:cubicBezTo>
                <a:cubicBezTo>
                  <a:pt x="96" y="229"/>
                  <a:pt x="96" y="229"/>
                  <a:pt x="96" y="229"/>
                </a:cubicBezTo>
                <a:cubicBezTo>
                  <a:pt x="102" y="229"/>
                  <a:pt x="107" y="235"/>
                  <a:pt x="107" y="243"/>
                </a:cubicBezTo>
                <a:cubicBezTo>
                  <a:pt x="107" y="251"/>
                  <a:pt x="102" y="257"/>
                  <a:pt x="96" y="257"/>
                </a:cubicBezTo>
                <a:close/>
                <a:moveTo>
                  <a:pt x="96" y="204"/>
                </a:moveTo>
                <a:cubicBezTo>
                  <a:pt x="86" y="204"/>
                  <a:pt x="86" y="204"/>
                  <a:pt x="86" y="204"/>
                </a:cubicBezTo>
                <a:cubicBezTo>
                  <a:pt x="80" y="204"/>
                  <a:pt x="75" y="198"/>
                  <a:pt x="75" y="190"/>
                </a:cubicBezTo>
                <a:cubicBezTo>
                  <a:pt x="75" y="182"/>
                  <a:pt x="80" y="175"/>
                  <a:pt x="86" y="175"/>
                </a:cubicBezTo>
                <a:cubicBezTo>
                  <a:pt x="96" y="175"/>
                  <a:pt x="96" y="175"/>
                  <a:pt x="96" y="175"/>
                </a:cubicBezTo>
                <a:cubicBezTo>
                  <a:pt x="102" y="175"/>
                  <a:pt x="107" y="182"/>
                  <a:pt x="107" y="190"/>
                </a:cubicBezTo>
                <a:cubicBezTo>
                  <a:pt x="107" y="198"/>
                  <a:pt x="102" y="204"/>
                  <a:pt x="96" y="204"/>
                </a:cubicBezTo>
                <a:close/>
                <a:moveTo>
                  <a:pt x="96" y="151"/>
                </a:moveTo>
                <a:cubicBezTo>
                  <a:pt x="86" y="151"/>
                  <a:pt x="86" y="151"/>
                  <a:pt x="86" y="151"/>
                </a:cubicBezTo>
                <a:cubicBezTo>
                  <a:pt x="80" y="151"/>
                  <a:pt x="75" y="145"/>
                  <a:pt x="75" y="137"/>
                </a:cubicBezTo>
                <a:cubicBezTo>
                  <a:pt x="75" y="129"/>
                  <a:pt x="80" y="122"/>
                  <a:pt x="86" y="122"/>
                </a:cubicBezTo>
                <a:cubicBezTo>
                  <a:pt x="96" y="122"/>
                  <a:pt x="96" y="122"/>
                  <a:pt x="96" y="122"/>
                </a:cubicBezTo>
                <a:cubicBezTo>
                  <a:pt x="102" y="122"/>
                  <a:pt x="107" y="129"/>
                  <a:pt x="107" y="137"/>
                </a:cubicBezTo>
                <a:cubicBezTo>
                  <a:pt x="107" y="145"/>
                  <a:pt x="102" y="151"/>
                  <a:pt x="96" y="151"/>
                </a:cubicBezTo>
                <a:close/>
                <a:moveTo>
                  <a:pt x="145" y="257"/>
                </a:moveTo>
                <a:cubicBezTo>
                  <a:pt x="135" y="257"/>
                  <a:pt x="135" y="257"/>
                  <a:pt x="135" y="257"/>
                </a:cubicBezTo>
                <a:cubicBezTo>
                  <a:pt x="129" y="257"/>
                  <a:pt x="123" y="251"/>
                  <a:pt x="123" y="243"/>
                </a:cubicBezTo>
                <a:cubicBezTo>
                  <a:pt x="123" y="235"/>
                  <a:pt x="129" y="229"/>
                  <a:pt x="135" y="229"/>
                </a:cubicBezTo>
                <a:cubicBezTo>
                  <a:pt x="145" y="229"/>
                  <a:pt x="145" y="229"/>
                  <a:pt x="145" y="229"/>
                </a:cubicBezTo>
                <a:cubicBezTo>
                  <a:pt x="151" y="229"/>
                  <a:pt x="156" y="235"/>
                  <a:pt x="156" y="243"/>
                </a:cubicBezTo>
                <a:cubicBezTo>
                  <a:pt x="156" y="251"/>
                  <a:pt x="151" y="257"/>
                  <a:pt x="145" y="257"/>
                </a:cubicBezTo>
                <a:close/>
                <a:moveTo>
                  <a:pt x="145" y="204"/>
                </a:moveTo>
                <a:cubicBezTo>
                  <a:pt x="135" y="204"/>
                  <a:pt x="135" y="204"/>
                  <a:pt x="135" y="204"/>
                </a:cubicBezTo>
                <a:cubicBezTo>
                  <a:pt x="129" y="204"/>
                  <a:pt x="123" y="198"/>
                  <a:pt x="123" y="190"/>
                </a:cubicBezTo>
                <a:cubicBezTo>
                  <a:pt x="123" y="182"/>
                  <a:pt x="129" y="175"/>
                  <a:pt x="135" y="175"/>
                </a:cubicBezTo>
                <a:cubicBezTo>
                  <a:pt x="145" y="175"/>
                  <a:pt x="145" y="175"/>
                  <a:pt x="145" y="175"/>
                </a:cubicBezTo>
                <a:cubicBezTo>
                  <a:pt x="151" y="175"/>
                  <a:pt x="156" y="182"/>
                  <a:pt x="156" y="190"/>
                </a:cubicBezTo>
                <a:cubicBezTo>
                  <a:pt x="156" y="198"/>
                  <a:pt x="151" y="204"/>
                  <a:pt x="145" y="204"/>
                </a:cubicBezTo>
                <a:close/>
                <a:moveTo>
                  <a:pt x="145" y="151"/>
                </a:moveTo>
                <a:cubicBezTo>
                  <a:pt x="135" y="151"/>
                  <a:pt x="135" y="151"/>
                  <a:pt x="135" y="151"/>
                </a:cubicBezTo>
                <a:cubicBezTo>
                  <a:pt x="129" y="151"/>
                  <a:pt x="123" y="145"/>
                  <a:pt x="123" y="137"/>
                </a:cubicBezTo>
                <a:cubicBezTo>
                  <a:pt x="123" y="129"/>
                  <a:pt x="129" y="122"/>
                  <a:pt x="135" y="122"/>
                </a:cubicBezTo>
                <a:cubicBezTo>
                  <a:pt x="145" y="122"/>
                  <a:pt x="145" y="122"/>
                  <a:pt x="145" y="122"/>
                </a:cubicBezTo>
                <a:cubicBezTo>
                  <a:pt x="151" y="122"/>
                  <a:pt x="156" y="129"/>
                  <a:pt x="156" y="137"/>
                </a:cubicBezTo>
                <a:cubicBezTo>
                  <a:pt x="156" y="145"/>
                  <a:pt x="151" y="151"/>
                  <a:pt x="145" y="151"/>
                </a:cubicBezTo>
                <a:close/>
                <a:moveTo>
                  <a:pt x="207" y="247"/>
                </a:moveTo>
                <a:cubicBezTo>
                  <a:pt x="207" y="253"/>
                  <a:pt x="200" y="257"/>
                  <a:pt x="197" y="257"/>
                </a:cubicBezTo>
                <a:cubicBezTo>
                  <a:pt x="185" y="257"/>
                  <a:pt x="185" y="257"/>
                  <a:pt x="185" y="257"/>
                </a:cubicBezTo>
                <a:cubicBezTo>
                  <a:pt x="182" y="257"/>
                  <a:pt x="175" y="253"/>
                  <a:pt x="175" y="247"/>
                </a:cubicBezTo>
                <a:cubicBezTo>
                  <a:pt x="175" y="185"/>
                  <a:pt x="175" y="185"/>
                  <a:pt x="175" y="185"/>
                </a:cubicBezTo>
                <a:cubicBezTo>
                  <a:pt x="175" y="180"/>
                  <a:pt x="182" y="175"/>
                  <a:pt x="185" y="175"/>
                </a:cubicBezTo>
                <a:cubicBezTo>
                  <a:pt x="197" y="175"/>
                  <a:pt x="197" y="175"/>
                  <a:pt x="197" y="175"/>
                </a:cubicBezTo>
                <a:cubicBezTo>
                  <a:pt x="200" y="175"/>
                  <a:pt x="207" y="180"/>
                  <a:pt x="207" y="185"/>
                </a:cubicBezTo>
                <a:lnTo>
                  <a:pt x="207" y="247"/>
                </a:lnTo>
                <a:close/>
                <a:moveTo>
                  <a:pt x="196" y="151"/>
                </a:moveTo>
                <a:cubicBezTo>
                  <a:pt x="186" y="151"/>
                  <a:pt x="186" y="151"/>
                  <a:pt x="186" y="151"/>
                </a:cubicBezTo>
                <a:cubicBezTo>
                  <a:pt x="180" y="151"/>
                  <a:pt x="175" y="145"/>
                  <a:pt x="175" y="137"/>
                </a:cubicBezTo>
                <a:cubicBezTo>
                  <a:pt x="175" y="129"/>
                  <a:pt x="180" y="123"/>
                  <a:pt x="186" y="123"/>
                </a:cubicBezTo>
                <a:cubicBezTo>
                  <a:pt x="196" y="123"/>
                  <a:pt x="196" y="123"/>
                  <a:pt x="196" y="123"/>
                </a:cubicBezTo>
                <a:cubicBezTo>
                  <a:pt x="202" y="123"/>
                  <a:pt x="207" y="129"/>
                  <a:pt x="207" y="137"/>
                </a:cubicBezTo>
                <a:cubicBezTo>
                  <a:pt x="207" y="145"/>
                  <a:pt x="202" y="151"/>
                  <a:pt x="196" y="1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pic>
        <p:nvPicPr>
          <p:cNvPr id="5" name="图片 4">
            <a:extLst>
              <a:ext uri="{FF2B5EF4-FFF2-40B4-BE49-F238E27FC236}">
                <a16:creationId xmlns:a16="http://schemas.microsoft.com/office/drawing/2014/main" id="{600A5076-9412-2A61-EE21-CC995E583ECC}"/>
              </a:ext>
            </a:extLst>
          </p:cNvPr>
          <p:cNvPicPr>
            <a:picLocks noChangeAspect="1"/>
          </p:cNvPicPr>
          <p:nvPr/>
        </p:nvPicPr>
        <p:blipFill>
          <a:blip r:embed="rId3"/>
          <a:stretch>
            <a:fillRect/>
          </a:stretch>
        </p:blipFill>
        <p:spPr>
          <a:xfrm>
            <a:off x="719051" y="1267889"/>
            <a:ext cx="10148245" cy="5245945"/>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135151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7376" y="333540"/>
            <a:ext cx="7743459" cy="723507"/>
            <a:chOff x="2834272" y="488673"/>
            <a:chExt cx="7743459" cy="723507"/>
          </a:xfrm>
        </p:grpSpPr>
        <p:sp>
          <p:nvSpPr>
            <p:cNvPr id="11" name="矩形 10"/>
            <p:cNvSpPr/>
            <p:nvPr/>
          </p:nvSpPr>
          <p:spPr>
            <a:xfrm flipH="1" flipV="1">
              <a:off x="2834272" y="1166461"/>
              <a:ext cx="774345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grpSp>
          <p:nvGrpSpPr>
            <p:cNvPr id="2" name="组合 1"/>
            <p:cNvGrpSpPr/>
            <p:nvPr/>
          </p:nvGrpSpPr>
          <p:grpSpPr>
            <a:xfrm>
              <a:off x="3102422" y="488673"/>
              <a:ext cx="6998636" cy="538601"/>
              <a:chOff x="3957072" y="444280"/>
              <a:chExt cx="6998636" cy="538601"/>
            </a:xfrm>
          </p:grpSpPr>
          <p:sp>
            <p:nvSpPr>
              <p:cNvPr id="7" name="矩形 3"/>
              <p:cNvSpPr/>
              <p:nvPr/>
            </p:nvSpPr>
            <p:spPr>
              <a:xfrm>
                <a:off x="4309355" y="444280"/>
                <a:ext cx="6646353" cy="538601"/>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bg1">
                        <a:lumMod val="50000"/>
                      </a:schemeClr>
                    </a:solidFill>
                    <a:latin typeface="JetBrainsMono NF" panose="02000009000000000000" pitchFamily="50" charset="0"/>
                    <a:ea typeface="宋体" panose="02010600030101010101" pitchFamily="2" charset="-122"/>
                    <a:cs typeface="+mn-ea"/>
                    <a:sym typeface="JetBrainsMono NF" panose="02000009000000000000" pitchFamily="50" charset="0"/>
                  </a:rPr>
                  <a:t>3. Tips: Love-driven learning</a:t>
                </a:r>
                <a:endParaRPr lang="zh-CN" altLang="en-US" sz="2900" dirty="0">
                  <a:solidFill>
                    <a:schemeClr val="bg1">
                      <a:lumMod val="50000"/>
                    </a:schemeClr>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grpSp>
            <p:nvGrpSpPr>
              <p:cNvPr id="8" name="组合 26"/>
              <p:cNvGrpSpPr/>
              <p:nvPr/>
            </p:nvGrpSpPr>
            <p:grpSpPr>
              <a:xfrm>
                <a:off x="3957072" y="515938"/>
                <a:ext cx="263525" cy="395288"/>
                <a:chOff x="-881237" y="-58375"/>
                <a:chExt cx="213756" cy="427514"/>
              </a:xfrm>
            </p:grpSpPr>
            <p:sp>
              <p:nvSpPr>
                <p:cNvPr id="9" name="直接连接符 27"/>
                <p:cNvSpPr/>
                <p:nvPr/>
              </p:nvSpPr>
              <p:spPr>
                <a:xfrm>
                  <a:off x="-881237" y="-58375"/>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10" name="直接连接符 28"/>
                <p:cNvSpPr/>
                <p:nvPr/>
              </p:nvSpPr>
              <p:spPr>
                <a:xfrm flipH="1">
                  <a:off x="-881237" y="155382"/>
                  <a:ext cx="213756" cy="213757"/>
                </a:xfrm>
                <a:prstGeom prst="line">
                  <a:avLst/>
                </a:prstGeom>
                <a:ln w="19050" cap="flat" cmpd="sng">
                  <a:solidFill>
                    <a:schemeClr val="accent3"/>
                  </a:solidFill>
                  <a:prstDash val="solid"/>
                  <a:miter/>
                  <a:headEnd type="oval" w="med" len="med"/>
                  <a:tailEnd type="oval" w="lg" len="lg"/>
                </a:ln>
              </p:spPr>
              <p:txBody>
                <a:bodyPr/>
                <a:lstStyle/>
                <a:p>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grpSp>
        </p:grpSp>
      </p:grpSp>
      <p:sp>
        <p:nvSpPr>
          <p:cNvPr id="42" name="文本框 23"/>
          <p:cNvSpPr txBox="1">
            <a:spLocks noChangeArrowheads="1"/>
          </p:cNvSpPr>
          <p:nvPr/>
        </p:nvSpPr>
        <p:spPr bwMode="auto">
          <a:xfrm>
            <a:off x="5575981" y="5062765"/>
            <a:ext cx="248443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00">
                <a:solidFill>
                  <a:srgbClr val="FFFFFF"/>
                </a:solidFill>
                <a:latin typeface="JetBrainsMono NF" panose="02000009000000000000" pitchFamily="50" charset="0"/>
                <a:cs typeface="+mn-ea"/>
                <a:sym typeface="JetBrainsMono NF" panose="02000009000000000000" pitchFamily="50" charset="0"/>
              </a:rPr>
              <a:t>春种一粒粟</a:t>
            </a:r>
            <a:r>
              <a:rPr lang="en-US" altLang="zh-CN" sz="1400">
                <a:solidFill>
                  <a:srgbClr val="FFFFFF"/>
                </a:solidFill>
                <a:latin typeface="JetBrainsMono NF" panose="02000009000000000000" pitchFamily="50" charset="0"/>
                <a:cs typeface="+mn-ea"/>
                <a:sym typeface="JetBrainsMono NF" panose="02000009000000000000" pitchFamily="50" charset="0"/>
              </a:rPr>
              <a:t>,</a:t>
            </a:r>
            <a:r>
              <a:rPr lang="zh-CN" altLang="en-US" sz="1400">
                <a:solidFill>
                  <a:srgbClr val="FFFFFF"/>
                </a:solidFill>
                <a:latin typeface="JetBrainsMono NF" panose="02000009000000000000" pitchFamily="50" charset="0"/>
                <a:cs typeface="+mn-ea"/>
                <a:sym typeface="JetBrainsMono NF" panose="02000009000000000000" pitchFamily="50" charset="0"/>
              </a:rPr>
              <a:t>秋收万颗籽，点滴进步，成就价值是我们的一贯的追求。</a:t>
            </a:r>
          </a:p>
        </p:txBody>
      </p:sp>
      <p:sp>
        <p:nvSpPr>
          <p:cNvPr id="44" name="Freeform 5"/>
          <p:cNvSpPr>
            <a:spLocks/>
          </p:cNvSpPr>
          <p:nvPr/>
        </p:nvSpPr>
        <p:spPr bwMode="auto">
          <a:xfrm rot="19556407">
            <a:off x="5625193" y="4432528"/>
            <a:ext cx="555625" cy="450850"/>
          </a:xfrm>
          <a:custGeom>
            <a:avLst/>
            <a:gdLst>
              <a:gd name="T0" fmla="*/ 2147483647 w 1269"/>
              <a:gd name="T1" fmla="*/ 2147483647 h 1288"/>
              <a:gd name="T2" fmla="*/ 2147483647 w 1269"/>
              <a:gd name="T3" fmla="*/ 2147483647 h 1288"/>
              <a:gd name="T4" fmla="*/ 2147483647 w 1269"/>
              <a:gd name="T5" fmla="*/ 2147483647 h 1288"/>
              <a:gd name="T6" fmla="*/ 2147483647 w 1269"/>
              <a:gd name="T7" fmla="*/ 2147483647 h 1288"/>
              <a:gd name="T8" fmla="*/ 2147483647 w 1269"/>
              <a:gd name="T9" fmla="*/ 2147483647 h 1288"/>
              <a:gd name="T10" fmla="*/ 2147483647 w 1269"/>
              <a:gd name="T11" fmla="*/ 2147483647 h 1288"/>
              <a:gd name="T12" fmla="*/ 2147483647 w 1269"/>
              <a:gd name="T13" fmla="*/ 2147483647 h 1288"/>
              <a:gd name="T14" fmla="*/ 2147483647 w 1269"/>
              <a:gd name="T15" fmla="*/ 2147483647 h 1288"/>
              <a:gd name="T16" fmla="*/ 2147483647 w 1269"/>
              <a:gd name="T17" fmla="*/ 2147483647 h 1288"/>
              <a:gd name="T18" fmla="*/ 2147483647 w 1269"/>
              <a:gd name="T19" fmla="*/ 2147483647 h 1288"/>
              <a:gd name="T20" fmla="*/ 2147483647 w 1269"/>
              <a:gd name="T21" fmla="*/ 2147483647 h 1288"/>
              <a:gd name="T22" fmla="*/ 2147483647 w 1269"/>
              <a:gd name="T23" fmla="*/ 2147483647 h 1288"/>
              <a:gd name="T24" fmla="*/ 2147483647 w 1269"/>
              <a:gd name="T25" fmla="*/ 2147483647 h 1288"/>
              <a:gd name="T26" fmla="*/ 2147483647 w 1269"/>
              <a:gd name="T27" fmla="*/ 2147483647 h 1288"/>
              <a:gd name="T28" fmla="*/ 2147483647 w 1269"/>
              <a:gd name="T29" fmla="*/ 2147483647 h 1288"/>
              <a:gd name="T30" fmla="*/ 2147483647 w 1269"/>
              <a:gd name="T31" fmla="*/ 2147483647 h 1288"/>
              <a:gd name="T32" fmla="*/ 2147483647 w 1269"/>
              <a:gd name="T33" fmla="*/ 2147483647 h 1288"/>
              <a:gd name="T34" fmla="*/ 2147483647 w 1269"/>
              <a:gd name="T35" fmla="*/ 2147483647 h 1288"/>
              <a:gd name="T36" fmla="*/ 2147483647 w 1269"/>
              <a:gd name="T37" fmla="*/ 2147483647 h 1288"/>
              <a:gd name="T38" fmla="*/ 2147483647 w 1269"/>
              <a:gd name="T39" fmla="*/ 2147483647 h 1288"/>
              <a:gd name="T40" fmla="*/ 2147483647 w 1269"/>
              <a:gd name="T41" fmla="*/ 0 h 1288"/>
              <a:gd name="T42" fmla="*/ 2147483647 w 1269"/>
              <a:gd name="T43" fmla="*/ 0 h 1288"/>
              <a:gd name="T44" fmla="*/ 2147483647 w 1269"/>
              <a:gd name="T45" fmla="*/ 2147483647 h 1288"/>
              <a:gd name="T46" fmla="*/ 2147483647 w 1269"/>
              <a:gd name="T47" fmla="*/ 2147483647 h 1288"/>
              <a:gd name="T48" fmla="*/ 2147483647 w 1269"/>
              <a:gd name="T49" fmla="*/ 2147483647 h 1288"/>
              <a:gd name="T50" fmla="*/ 2147483647 w 1269"/>
              <a:gd name="T51" fmla="*/ 2147483647 h 1288"/>
              <a:gd name="T52" fmla="*/ 2147483647 w 1269"/>
              <a:gd name="T53" fmla="*/ 2147483647 h 1288"/>
              <a:gd name="T54" fmla="*/ 2147483647 w 1269"/>
              <a:gd name="T55" fmla="*/ 2147483647 h 1288"/>
              <a:gd name="T56" fmla="*/ 2147483647 w 1269"/>
              <a:gd name="T57" fmla="*/ 2147483647 h 1288"/>
              <a:gd name="T58" fmla="*/ 2147483647 w 1269"/>
              <a:gd name="T59" fmla="*/ 2147483647 h 1288"/>
              <a:gd name="T60" fmla="*/ 2147483647 w 1269"/>
              <a:gd name="T61" fmla="*/ 2147483647 h 1288"/>
              <a:gd name="T62" fmla="*/ 2147483647 w 1269"/>
              <a:gd name="T63" fmla="*/ 2147483647 h 1288"/>
              <a:gd name="T64" fmla="*/ 2147483647 w 1269"/>
              <a:gd name="T65" fmla="*/ 2147483647 h 1288"/>
              <a:gd name="T66" fmla="*/ 2147483647 w 1269"/>
              <a:gd name="T67" fmla="*/ 2147483647 h 1288"/>
              <a:gd name="T68" fmla="*/ 2147483647 w 1269"/>
              <a:gd name="T69" fmla="*/ 2147483647 h 1288"/>
              <a:gd name="T70" fmla="*/ 2147483647 w 1269"/>
              <a:gd name="T71" fmla="*/ 2147483647 h 1288"/>
              <a:gd name="T72" fmla="*/ 2147483647 w 1269"/>
              <a:gd name="T73" fmla="*/ 2147483647 h 1288"/>
              <a:gd name="T74" fmla="*/ 2147483647 w 1269"/>
              <a:gd name="T75" fmla="*/ 2147483647 h 1288"/>
              <a:gd name="T76" fmla="*/ 0 w 1269"/>
              <a:gd name="T77" fmla="*/ 2147483647 h 1288"/>
              <a:gd name="T78" fmla="*/ 2147483647 w 1269"/>
              <a:gd name="T79" fmla="*/ 2147483647 h 1288"/>
              <a:gd name="T80" fmla="*/ 2147483647 w 1269"/>
              <a:gd name="T81" fmla="*/ 2147483647 h 1288"/>
              <a:gd name="T82" fmla="*/ 2147483647 w 1269"/>
              <a:gd name="T83" fmla="*/ 2147483647 h 1288"/>
              <a:gd name="T84" fmla="*/ 2147483647 w 1269"/>
              <a:gd name="T85" fmla="*/ 2147483647 h 1288"/>
              <a:gd name="T86" fmla="*/ 2147483647 w 1269"/>
              <a:gd name="T87" fmla="*/ 2147483647 h 1288"/>
              <a:gd name="T88" fmla="*/ 2147483647 w 1269"/>
              <a:gd name="T89" fmla="*/ 2147483647 h 1288"/>
              <a:gd name="T90" fmla="*/ 2147483647 w 1269"/>
              <a:gd name="T91" fmla="*/ 2147483647 h 128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69"/>
              <a:gd name="T139" fmla="*/ 0 h 1288"/>
              <a:gd name="T140" fmla="*/ 1269 w 1269"/>
              <a:gd name="T141" fmla="*/ 1288 h 128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69" h="1288">
                <a:moveTo>
                  <a:pt x="828" y="1179"/>
                </a:moveTo>
                <a:lnTo>
                  <a:pt x="730" y="1072"/>
                </a:lnTo>
                <a:lnTo>
                  <a:pt x="730" y="774"/>
                </a:lnTo>
                <a:lnTo>
                  <a:pt x="1269" y="986"/>
                </a:lnTo>
                <a:lnTo>
                  <a:pt x="1196" y="752"/>
                </a:lnTo>
                <a:lnTo>
                  <a:pt x="730" y="453"/>
                </a:lnTo>
                <a:lnTo>
                  <a:pt x="730" y="164"/>
                </a:lnTo>
                <a:lnTo>
                  <a:pt x="728" y="131"/>
                </a:lnTo>
                <a:lnTo>
                  <a:pt x="721" y="100"/>
                </a:lnTo>
                <a:lnTo>
                  <a:pt x="714" y="72"/>
                </a:lnTo>
                <a:lnTo>
                  <a:pt x="709" y="60"/>
                </a:lnTo>
                <a:lnTo>
                  <a:pt x="704" y="48"/>
                </a:lnTo>
                <a:lnTo>
                  <a:pt x="697" y="38"/>
                </a:lnTo>
                <a:lnTo>
                  <a:pt x="690" y="28"/>
                </a:lnTo>
                <a:lnTo>
                  <a:pt x="684" y="20"/>
                </a:lnTo>
                <a:lnTo>
                  <a:pt x="676" y="14"/>
                </a:lnTo>
                <a:lnTo>
                  <a:pt x="668" y="8"/>
                </a:lnTo>
                <a:lnTo>
                  <a:pt x="659" y="4"/>
                </a:lnTo>
                <a:lnTo>
                  <a:pt x="649" y="2"/>
                </a:lnTo>
                <a:lnTo>
                  <a:pt x="639" y="0"/>
                </a:lnTo>
                <a:lnTo>
                  <a:pt x="629" y="2"/>
                </a:lnTo>
                <a:lnTo>
                  <a:pt x="619" y="4"/>
                </a:lnTo>
                <a:lnTo>
                  <a:pt x="611" y="10"/>
                </a:lnTo>
                <a:lnTo>
                  <a:pt x="601" y="16"/>
                </a:lnTo>
                <a:lnTo>
                  <a:pt x="593" y="24"/>
                </a:lnTo>
                <a:lnTo>
                  <a:pt x="586" y="34"/>
                </a:lnTo>
                <a:lnTo>
                  <a:pt x="579" y="43"/>
                </a:lnTo>
                <a:lnTo>
                  <a:pt x="572" y="55"/>
                </a:lnTo>
                <a:lnTo>
                  <a:pt x="567" y="67"/>
                </a:lnTo>
                <a:lnTo>
                  <a:pt x="563" y="80"/>
                </a:lnTo>
                <a:lnTo>
                  <a:pt x="555" y="108"/>
                </a:lnTo>
                <a:lnTo>
                  <a:pt x="550" y="136"/>
                </a:lnTo>
                <a:lnTo>
                  <a:pt x="548" y="164"/>
                </a:lnTo>
                <a:lnTo>
                  <a:pt x="547" y="454"/>
                </a:lnTo>
                <a:lnTo>
                  <a:pt x="547" y="448"/>
                </a:lnTo>
                <a:lnTo>
                  <a:pt x="73" y="752"/>
                </a:lnTo>
                <a:lnTo>
                  <a:pt x="0" y="986"/>
                </a:lnTo>
                <a:lnTo>
                  <a:pt x="547" y="772"/>
                </a:lnTo>
                <a:lnTo>
                  <a:pt x="546" y="1081"/>
                </a:lnTo>
                <a:lnTo>
                  <a:pt x="457" y="1179"/>
                </a:lnTo>
                <a:lnTo>
                  <a:pt x="439" y="1288"/>
                </a:lnTo>
                <a:lnTo>
                  <a:pt x="643" y="1203"/>
                </a:lnTo>
                <a:lnTo>
                  <a:pt x="844" y="1288"/>
                </a:lnTo>
                <a:lnTo>
                  <a:pt x="828" y="11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50" name="文本框 36"/>
          <p:cNvSpPr txBox="1">
            <a:spLocks noChangeArrowheads="1"/>
          </p:cNvSpPr>
          <p:nvPr/>
        </p:nvSpPr>
        <p:spPr bwMode="auto">
          <a:xfrm>
            <a:off x="8646206" y="5062765"/>
            <a:ext cx="248443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00">
                <a:solidFill>
                  <a:srgbClr val="FFFFFF"/>
                </a:solidFill>
                <a:latin typeface="JetBrainsMono NF" panose="02000009000000000000" pitchFamily="50" charset="0"/>
                <a:cs typeface="+mn-ea"/>
                <a:sym typeface="JetBrainsMono NF" panose="02000009000000000000" pitchFamily="50" charset="0"/>
              </a:rPr>
              <a:t>春种一粒粟</a:t>
            </a:r>
            <a:r>
              <a:rPr lang="en-US" altLang="zh-CN" sz="1400">
                <a:solidFill>
                  <a:srgbClr val="FFFFFF"/>
                </a:solidFill>
                <a:latin typeface="JetBrainsMono NF" panose="02000009000000000000" pitchFamily="50" charset="0"/>
                <a:cs typeface="+mn-ea"/>
                <a:sym typeface="JetBrainsMono NF" panose="02000009000000000000" pitchFamily="50" charset="0"/>
              </a:rPr>
              <a:t>,</a:t>
            </a:r>
            <a:r>
              <a:rPr lang="zh-CN" altLang="en-US" sz="1400">
                <a:solidFill>
                  <a:srgbClr val="FFFFFF"/>
                </a:solidFill>
                <a:latin typeface="JetBrainsMono NF" panose="02000009000000000000" pitchFamily="50" charset="0"/>
                <a:cs typeface="+mn-ea"/>
                <a:sym typeface="JetBrainsMono NF" panose="02000009000000000000" pitchFamily="50" charset="0"/>
              </a:rPr>
              <a:t>秋收万颗籽，点滴进步，成就价值是我们的一贯的追求。</a:t>
            </a:r>
          </a:p>
        </p:txBody>
      </p:sp>
      <p:sp>
        <p:nvSpPr>
          <p:cNvPr id="51" name="文本框 37"/>
          <p:cNvSpPr txBox="1">
            <a:spLocks noChangeArrowheads="1"/>
          </p:cNvSpPr>
          <p:nvPr/>
        </p:nvSpPr>
        <p:spPr bwMode="auto">
          <a:xfrm>
            <a:off x="9219293" y="4488090"/>
            <a:ext cx="1895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600" b="1">
                <a:solidFill>
                  <a:srgbClr val="FFFFFF"/>
                </a:solidFill>
                <a:latin typeface="JetBrainsMono NF" panose="02000009000000000000" pitchFamily="50" charset="0"/>
                <a:cs typeface="+mn-ea"/>
                <a:sym typeface="JetBrainsMono NF" panose="02000009000000000000" pitchFamily="50" charset="0"/>
              </a:rPr>
              <a:t>单击此处添加标题</a:t>
            </a:r>
          </a:p>
        </p:txBody>
      </p:sp>
      <p:sp>
        <p:nvSpPr>
          <p:cNvPr id="52" name="Freeform 110"/>
          <p:cNvSpPr>
            <a:spLocks noEditPoints="1"/>
          </p:cNvSpPr>
          <p:nvPr/>
        </p:nvSpPr>
        <p:spPr bwMode="auto">
          <a:xfrm>
            <a:off x="8863693" y="4457928"/>
            <a:ext cx="306388" cy="381000"/>
          </a:xfrm>
          <a:custGeom>
            <a:avLst/>
            <a:gdLst>
              <a:gd name="T0" fmla="*/ 2147483647 w 233"/>
              <a:gd name="T1" fmla="*/ 0 h 288"/>
              <a:gd name="T2" fmla="*/ 0 w 233"/>
              <a:gd name="T3" fmla="*/ 2147483647 h 288"/>
              <a:gd name="T4" fmla="*/ 2147483647 w 233"/>
              <a:gd name="T5" fmla="*/ 2147483647 h 288"/>
              <a:gd name="T6" fmla="*/ 2147483647 w 233"/>
              <a:gd name="T7" fmla="*/ 2147483647 h 288"/>
              <a:gd name="T8" fmla="*/ 2147483647 w 233"/>
              <a:gd name="T9" fmla="*/ 2147483647 h 288"/>
              <a:gd name="T10" fmla="*/ 2147483647 w 233"/>
              <a:gd name="T11" fmla="*/ 2147483647 h 288"/>
              <a:gd name="T12" fmla="*/ 2147483647 w 233"/>
              <a:gd name="T13" fmla="*/ 2147483647 h 288"/>
              <a:gd name="T14" fmla="*/ 2147483647 w 233"/>
              <a:gd name="T15" fmla="*/ 2147483647 h 288"/>
              <a:gd name="T16" fmla="*/ 2147483647 w 233"/>
              <a:gd name="T17" fmla="*/ 2147483647 h 288"/>
              <a:gd name="T18" fmla="*/ 2147483647 w 233"/>
              <a:gd name="T19" fmla="*/ 2147483647 h 288"/>
              <a:gd name="T20" fmla="*/ 2147483647 w 233"/>
              <a:gd name="T21" fmla="*/ 2147483647 h 288"/>
              <a:gd name="T22" fmla="*/ 2147483647 w 233"/>
              <a:gd name="T23" fmla="*/ 2147483647 h 288"/>
              <a:gd name="T24" fmla="*/ 2147483647 w 233"/>
              <a:gd name="T25" fmla="*/ 2147483647 h 288"/>
              <a:gd name="T26" fmla="*/ 2147483647 w 233"/>
              <a:gd name="T27" fmla="*/ 2147483647 h 288"/>
              <a:gd name="T28" fmla="*/ 2147483647 w 233"/>
              <a:gd name="T29" fmla="*/ 2147483647 h 288"/>
              <a:gd name="T30" fmla="*/ 2147483647 w 233"/>
              <a:gd name="T31" fmla="*/ 2147483647 h 288"/>
              <a:gd name="T32" fmla="*/ 2147483647 w 233"/>
              <a:gd name="T33" fmla="*/ 2147483647 h 288"/>
              <a:gd name="T34" fmla="*/ 2147483647 w 233"/>
              <a:gd name="T35" fmla="*/ 2147483647 h 288"/>
              <a:gd name="T36" fmla="*/ 2147483647 w 233"/>
              <a:gd name="T37" fmla="*/ 2147483647 h 288"/>
              <a:gd name="T38" fmla="*/ 2147483647 w 233"/>
              <a:gd name="T39" fmla="*/ 2147483647 h 288"/>
              <a:gd name="T40" fmla="*/ 2147483647 w 233"/>
              <a:gd name="T41" fmla="*/ 2147483647 h 288"/>
              <a:gd name="T42" fmla="*/ 2147483647 w 233"/>
              <a:gd name="T43" fmla="*/ 2147483647 h 288"/>
              <a:gd name="T44" fmla="*/ 2147483647 w 233"/>
              <a:gd name="T45" fmla="*/ 2147483647 h 288"/>
              <a:gd name="T46" fmla="*/ 2147483647 w 233"/>
              <a:gd name="T47" fmla="*/ 2147483647 h 288"/>
              <a:gd name="T48" fmla="*/ 2147483647 w 233"/>
              <a:gd name="T49" fmla="*/ 2147483647 h 288"/>
              <a:gd name="T50" fmla="*/ 2147483647 w 233"/>
              <a:gd name="T51" fmla="*/ 2147483647 h 288"/>
              <a:gd name="T52" fmla="*/ 2147483647 w 233"/>
              <a:gd name="T53" fmla="*/ 2147483647 h 288"/>
              <a:gd name="T54" fmla="*/ 2147483647 w 233"/>
              <a:gd name="T55" fmla="*/ 2147483647 h 288"/>
              <a:gd name="T56" fmla="*/ 2147483647 w 233"/>
              <a:gd name="T57" fmla="*/ 2147483647 h 288"/>
              <a:gd name="T58" fmla="*/ 2147483647 w 233"/>
              <a:gd name="T59" fmla="*/ 2147483647 h 288"/>
              <a:gd name="T60" fmla="*/ 2147483647 w 233"/>
              <a:gd name="T61" fmla="*/ 2147483647 h 288"/>
              <a:gd name="T62" fmla="*/ 2147483647 w 233"/>
              <a:gd name="T63" fmla="*/ 2147483647 h 288"/>
              <a:gd name="T64" fmla="*/ 2147483647 w 233"/>
              <a:gd name="T65" fmla="*/ 2147483647 h 288"/>
              <a:gd name="T66" fmla="*/ 2147483647 w 233"/>
              <a:gd name="T67" fmla="*/ 2147483647 h 288"/>
              <a:gd name="T68" fmla="*/ 2147483647 w 233"/>
              <a:gd name="T69" fmla="*/ 2147483647 h 288"/>
              <a:gd name="T70" fmla="*/ 2147483647 w 233"/>
              <a:gd name="T71" fmla="*/ 2147483647 h 288"/>
              <a:gd name="T72" fmla="*/ 2147483647 w 233"/>
              <a:gd name="T73" fmla="*/ 2147483647 h 288"/>
              <a:gd name="T74" fmla="*/ 2147483647 w 233"/>
              <a:gd name="T75" fmla="*/ 2147483647 h 288"/>
              <a:gd name="T76" fmla="*/ 2147483647 w 233"/>
              <a:gd name="T77" fmla="*/ 2147483647 h 288"/>
              <a:gd name="T78" fmla="*/ 2147483647 w 233"/>
              <a:gd name="T79" fmla="*/ 2147483647 h 288"/>
              <a:gd name="T80" fmla="*/ 2147483647 w 233"/>
              <a:gd name="T81" fmla="*/ 2147483647 h 288"/>
              <a:gd name="T82" fmla="*/ 2147483647 w 233"/>
              <a:gd name="T83" fmla="*/ 2147483647 h 288"/>
              <a:gd name="T84" fmla="*/ 2147483647 w 233"/>
              <a:gd name="T85" fmla="*/ 2147483647 h 288"/>
              <a:gd name="T86" fmla="*/ 2147483647 w 233"/>
              <a:gd name="T87" fmla="*/ 2147483647 h 288"/>
              <a:gd name="T88" fmla="*/ 2147483647 w 233"/>
              <a:gd name="T89" fmla="*/ 2147483647 h 288"/>
              <a:gd name="T90" fmla="*/ 2147483647 w 233"/>
              <a:gd name="T91" fmla="*/ 2147483647 h 288"/>
              <a:gd name="T92" fmla="*/ 2147483647 w 233"/>
              <a:gd name="T93" fmla="*/ 2147483647 h 288"/>
              <a:gd name="T94" fmla="*/ 2147483647 w 233"/>
              <a:gd name="T95" fmla="*/ 2147483647 h 2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33"/>
              <a:gd name="T145" fmla="*/ 0 h 288"/>
              <a:gd name="T146" fmla="*/ 233 w 233"/>
              <a:gd name="T147" fmla="*/ 288 h 2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33" h="288">
                <a:moveTo>
                  <a:pt x="209" y="0"/>
                </a:moveTo>
                <a:cubicBezTo>
                  <a:pt x="24" y="0"/>
                  <a:pt x="24" y="0"/>
                  <a:pt x="24" y="0"/>
                </a:cubicBezTo>
                <a:cubicBezTo>
                  <a:pt x="11" y="0"/>
                  <a:pt x="0" y="11"/>
                  <a:pt x="0" y="24"/>
                </a:cubicBezTo>
                <a:cubicBezTo>
                  <a:pt x="0" y="264"/>
                  <a:pt x="0" y="264"/>
                  <a:pt x="0" y="264"/>
                </a:cubicBezTo>
                <a:cubicBezTo>
                  <a:pt x="0" y="277"/>
                  <a:pt x="11" y="288"/>
                  <a:pt x="24" y="288"/>
                </a:cubicBezTo>
                <a:cubicBezTo>
                  <a:pt x="209" y="288"/>
                  <a:pt x="209" y="288"/>
                  <a:pt x="209" y="288"/>
                </a:cubicBezTo>
                <a:cubicBezTo>
                  <a:pt x="223" y="288"/>
                  <a:pt x="233" y="277"/>
                  <a:pt x="233" y="264"/>
                </a:cubicBezTo>
                <a:cubicBezTo>
                  <a:pt x="233" y="24"/>
                  <a:pt x="233" y="24"/>
                  <a:pt x="233" y="24"/>
                </a:cubicBezTo>
                <a:cubicBezTo>
                  <a:pt x="233" y="11"/>
                  <a:pt x="223" y="0"/>
                  <a:pt x="209" y="0"/>
                </a:cubicBezTo>
                <a:close/>
                <a:moveTo>
                  <a:pt x="26" y="37"/>
                </a:moveTo>
                <a:cubicBezTo>
                  <a:pt x="26" y="31"/>
                  <a:pt x="32" y="26"/>
                  <a:pt x="39" y="26"/>
                </a:cubicBezTo>
                <a:cubicBezTo>
                  <a:pt x="194" y="26"/>
                  <a:pt x="194" y="26"/>
                  <a:pt x="194" y="26"/>
                </a:cubicBezTo>
                <a:cubicBezTo>
                  <a:pt x="201" y="26"/>
                  <a:pt x="207" y="31"/>
                  <a:pt x="207" y="37"/>
                </a:cubicBezTo>
                <a:cubicBezTo>
                  <a:pt x="207" y="82"/>
                  <a:pt x="207" y="82"/>
                  <a:pt x="207" y="82"/>
                </a:cubicBezTo>
                <a:cubicBezTo>
                  <a:pt x="207" y="88"/>
                  <a:pt x="201" y="93"/>
                  <a:pt x="194" y="93"/>
                </a:cubicBezTo>
                <a:cubicBezTo>
                  <a:pt x="39" y="93"/>
                  <a:pt x="39" y="93"/>
                  <a:pt x="39" y="93"/>
                </a:cubicBezTo>
                <a:cubicBezTo>
                  <a:pt x="32" y="93"/>
                  <a:pt x="26" y="88"/>
                  <a:pt x="26" y="82"/>
                </a:cubicBezTo>
                <a:lnTo>
                  <a:pt x="26" y="37"/>
                </a:lnTo>
                <a:close/>
                <a:moveTo>
                  <a:pt x="47" y="257"/>
                </a:moveTo>
                <a:cubicBezTo>
                  <a:pt x="37" y="257"/>
                  <a:pt x="37" y="257"/>
                  <a:pt x="37" y="257"/>
                </a:cubicBezTo>
                <a:cubicBezTo>
                  <a:pt x="31" y="257"/>
                  <a:pt x="26" y="251"/>
                  <a:pt x="26" y="243"/>
                </a:cubicBezTo>
                <a:cubicBezTo>
                  <a:pt x="26" y="235"/>
                  <a:pt x="31" y="229"/>
                  <a:pt x="37" y="229"/>
                </a:cubicBezTo>
                <a:cubicBezTo>
                  <a:pt x="47" y="229"/>
                  <a:pt x="47" y="229"/>
                  <a:pt x="47" y="229"/>
                </a:cubicBezTo>
                <a:cubicBezTo>
                  <a:pt x="53" y="229"/>
                  <a:pt x="58" y="235"/>
                  <a:pt x="58" y="243"/>
                </a:cubicBezTo>
                <a:cubicBezTo>
                  <a:pt x="58" y="251"/>
                  <a:pt x="53" y="257"/>
                  <a:pt x="47" y="257"/>
                </a:cubicBezTo>
                <a:close/>
                <a:moveTo>
                  <a:pt x="47" y="204"/>
                </a:moveTo>
                <a:cubicBezTo>
                  <a:pt x="37" y="204"/>
                  <a:pt x="37" y="204"/>
                  <a:pt x="37" y="204"/>
                </a:cubicBezTo>
                <a:cubicBezTo>
                  <a:pt x="31" y="204"/>
                  <a:pt x="26" y="198"/>
                  <a:pt x="26" y="190"/>
                </a:cubicBezTo>
                <a:cubicBezTo>
                  <a:pt x="26" y="182"/>
                  <a:pt x="31" y="175"/>
                  <a:pt x="37" y="175"/>
                </a:cubicBezTo>
                <a:cubicBezTo>
                  <a:pt x="47" y="175"/>
                  <a:pt x="47" y="175"/>
                  <a:pt x="47" y="175"/>
                </a:cubicBezTo>
                <a:cubicBezTo>
                  <a:pt x="53" y="175"/>
                  <a:pt x="58" y="182"/>
                  <a:pt x="58" y="190"/>
                </a:cubicBezTo>
                <a:cubicBezTo>
                  <a:pt x="58" y="198"/>
                  <a:pt x="53" y="204"/>
                  <a:pt x="47" y="204"/>
                </a:cubicBezTo>
                <a:close/>
                <a:moveTo>
                  <a:pt x="47" y="151"/>
                </a:moveTo>
                <a:cubicBezTo>
                  <a:pt x="37" y="151"/>
                  <a:pt x="37" y="151"/>
                  <a:pt x="37" y="151"/>
                </a:cubicBezTo>
                <a:cubicBezTo>
                  <a:pt x="31" y="151"/>
                  <a:pt x="26" y="145"/>
                  <a:pt x="26" y="137"/>
                </a:cubicBezTo>
                <a:cubicBezTo>
                  <a:pt x="26" y="129"/>
                  <a:pt x="31" y="122"/>
                  <a:pt x="37" y="122"/>
                </a:cubicBezTo>
                <a:cubicBezTo>
                  <a:pt x="47" y="122"/>
                  <a:pt x="47" y="122"/>
                  <a:pt x="47" y="122"/>
                </a:cubicBezTo>
                <a:cubicBezTo>
                  <a:pt x="53" y="122"/>
                  <a:pt x="58" y="129"/>
                  <a:pt x="58" y="137"/>
                </a:cubicBezTo>
                <a:cubicBezTo>
                  <a:pt x="58" y="145"/>
                  <a:pt x="53" y="151"/>
                  <a:pt x="47" y="151"/>
                </a:cubicBezTo>
                <a:close/>
                <a:moveTo>
                  <a:pt x="96" y="257"/>
                </a:moveTo>
                <a:cubicBezTo>
                  <a:pt x="86" y="257"/>
                  <a:pt x="86" y="257"/>
                  <a:pt x="86" y="257"/>
                </a:cubicBezTo>
                <a:cubicBezTo>
                  <a:pt x="80" y="257"/>
                  <a:pt x="75" y="251"/>
                  <a:pt x="75" y="243"/>
                </a:cubicBezTo>
                <a:cubicBezTo>
                  <a:pt x="75" y="235"/>
                  <a:pt x="80" y="229"/>
                  <a:pt x="86" y="229"/>
                </a:cubicBezTo>
                <a:cubicBezTo>
                  <a:pt x="96" y="229"/>
                  <a:pt x="96" y="229"/>
                  <a:pt x="96" y="229"/>
                </a:cubicBezTo>
                <a:cubicBezTo>
                  <a:pt x="102" y="229"/>
                  <a:pt x="107" y="235"/>
                  <a:pt x="107" y="243"/>
                </a:cubicBezTo>
                <a:cubicBezTo>
                  <a:pt x="107" y="251"/>
                  <a:pt x="102" y="257"/>
                  <a:pt x="96" y="257"/>
                </a:cubicBezTo>
                <a:close/>
                <a:moveTo>
                  <a:pt x="96" y="204"/>
                </a:moveTo>
                <a:cubicBezTo>
                  <a:pt x="86" y="204"/>
                  <a:pt x="86" y="204"/>
                  <a:pt x="86" y="204"/>
                </a:cubicBezTo>
                <a:cubicBezTo>
                  <a:pt x="80" y="204"/>
                  <a:pt x="75" y="198"/>
                  <a:pt x="75" y="190"/>
                </a:cubicBezTo>
                <a:cubicBezTo>
                  <a:pt x="75" y="182"/>
                  <a:pt x="80" y="175"/>
                  <a:pt x="86" y="175"/>
                </a:cubicBezTo>
                <a:cubicBezTo>
                  <a:pt x="96" y="175"/>
                  <a:pt x="96" y="175"/>
                  <a:pt x="96" y="175"/>
                </a:cubicBezTo>
                <a:cubicBezTo>
                  <a:pt x="102" y="175"/>
                  <a:pt x="107" y="182"/>
                  <a:pt x="107" y="190"/>
                </a:cubicBezTo>
                <a:cubicBezTo>
                  <a:pt x="107" y="198"/>
                  <a:pt x="102" y="204"/>
                  <a:pt x="96" y="204"/>
                </a:cubicBezTo>
                <a:close/>
                <a:moveTo>
                  <a:pt x="96" y="151"/>
                </a:moveTo>
                <a:cubicBezTo>
                  <a:pt x="86" y="151"/>
                  <a:pt x="86" y="151"/>
                  <a:pt x="86" y="151"/>
                </a:cubicBezTo>
                <a:cubicBezTo>
                  <a:pt x="80" y="151"/>
                  <a:pt x="75" y="145"/>
                  <a:pt x="75" y="137"/>
                </a:cubicBezTo>
                <a:cubicBezTo>
                  <a:pt x="75" y="129"/>
                  <a:pt x="80" y="122"/>
                  <a:pt x="86" y="122"/>
                </a:cubicBezTo>
                <a:cubicBezTo>
                  <a:pt x="96" y="122"/>
                  <a:pt x="96" y="122"/>
                  <a:pt x="96" y="122"/>
                </a:cubicBezTo>
                <a:cubicBezTo>
                  <a:pt x="102" y="122"/>
                  <a:pt x="107" y="129"/>
                  <a:pt x="107" y="137"/>
                </a:cubicBezTo>
                <a:cubicBezTo>
                  <a:pt x="107" y="145"/>
                  <a:pt x="102" y="151"/>
                  <a:pt x="96" y="151"/>
                </a:cubicBezTo>
                <a:close/>
                <a:moveTo>
                  <a:pt x="145" y="257"/>
                </a:moveTo>
                <a:cubicBezTo>
                  <a:pt x="135" y="257"/>
                  <a:pt x="135" y="257"/>
                  <a:pt x="135" y="257"/>
                </a:cubicBezTo>
                <a:cubicBezTo>
                  <a:pt x="129" y="257"/>
                  <a:pt x="123" y="251"/>
                  <a:pt x="123" y="243"/>
                </a:cubicBezTo>
                <a:cubicBezTo>
                  <a:pt x="123" y="235"/>
                  <a:pt x="129" y="229"/>
                  <a:pt x="135" y="229"/>
                </a:cubicBezTo>
                <a:cubicBezTo>
                  <a:pt x="145" y="229"/>
                  <a:pt x="145" y="229"/>
                  <a:pt x="145" y="229"/>
                </a:cubicBezTo>
                <a:cubicBezTo>
                  <a:pt x="151" y="229"/>
                  <a:pt x="156" y="235"/>
                  <a:pt x="156" y="243"/>
                </a:cubicBezTo>
                <a:cubicBezTo>
                  <a:pt x="156" y="251"/>
                  <a:pt x="151" y="257"/>
                  <a:pt x="145" y="257"/>
                </a:cubicBezTo>
                <a:close/>
                <a:moveTo>
                  <a:pt x="145" y="204"/>
                </a:moveTo>
                <a:cubicBezTo>
                  <a:pt x="135" y="204"/>
                  <a:pt x="135" y="204"/>
                  <a:pt x="135" y="204"/>
                </a:cubicBezTo>
                <a:cubicBezTo>
                  <a:pt x="129" y="204"/>
                  <a:pt x="123" y="198"/>
                  <a:pt x="123" y="190"/>
                </a:cubicBezTo>
                <a:cubicBezTo>
                  <a:pt x="123" y="182"/>
                  <a:pt x="129" y="175"/>
                  <a:pt x="135" y="175"/>
                </a:cubicBezTo>
                <a:cubicBezTo>
                  <a:pt x="145" y="175"/>
                  <a:pt x="145" y="175"/>
                  <a:pt x="145" y="175"/>
                </a:cubicBezTo>
                <a:cubicBezTo>
                  <a:pt x="151" y="175"/>
                  <a:pt x="156" y="182"/>
                  <a:pt x="156" y="190"/>
                </a:cubicBezTo>
                <a:cubicBezTo>
                  <a:pt x="156" y="198"/>
                  <a:pt x="151" y="204"/>
                  <a:pt x="145" y="204"/>
                </a:cubicBezTo>
                <a:close/>
                <a:moveTo>
                  <a:pt x="145" y="151"/>
                </a:moveTo>
                <a:cubicBezTo>
                  <a:pt x="135" y="151"/>
                  <a:pt x="135" y="151"/>
                  <a:pt x="135" y="151"/>
                </a:cubicBezTo>
                <a:cubicBezTo>
                  <a:pt x="129" y="151"/>
                  <a:pt x="123" y="145"/>
                  <a:pt x="123" y="137"/>
                </a:cubicBezTo>
                <a:cubicBezTo>
                  <a:pt x="123" y="129"/>
                  <a:pt x="129" y="122"/>
                  <a:pt x="135" y="122"/>
                </a:cubicBezTo>
                <a:cubicBezTo>
                  <a:pt x="145" y="122"/>
                  <a:pt x="145" y="122"/>
                  <a:pt x="145" y="122"/>
                </a:cubicBezTo>
                <a:cubicBezTo>
                  <a:pt x="151" y="122"/>
                  <a:pt x="156" y="129"/>
                  <a:pt x="156" y="137"/>
                </a:cubicBezTo>
                <a:cubicBezTo>
                  <a:pt x="156" y="145"/>
                  <a:pt x="151" y="151"/>
                  <a:pt x="145" y="151"/>
                </a:cubicBezTo>
                <a:close/>
                <a:moveTo>
                  <a:pt x="207" y="247"/>
                </a:moveTo>
                <a:cubicBezTo>
                  <a:pt x="207" y="253"/>
                  <a:pt x="200" y="257"/>
                  <a:pt x="197" y="257"/>
                </a:cubicBezTo>
                <a:cubicBezTo>
                  <a:pt x="185" y="257"/>
                  <a:pt x="185" y="257"/>
                  <a:pt x="185" y="257"/>
                </a:cubicBezTo>
                <a:cubicBezTo>
                  <a:pt x="182" y="257"/>
                  <a:pt x="175" y="253"/>
                  <a:pt x="175" y="247"/>
                </a:cubicBezTo>
                <a:cubicBezTo>
                  <a:pt x="175" y="185"/>
                  <a:pt x="175" y="185"/>
                  <a:pt x="175" y="185"/>
                </a:cubicBezTo>
                <a:cubicBezTo>
                  <a:pt x="175" y="180"/>
                  <a:pt x="182" y="175"/>
                  <a:pt x="185" y="175"/>
                </a:cubicBezTo>
                <a:cubicBezTo>
                  <a:pt x="197" y="175"/>
                  <a:pt x="197" y="175"/>
                  <a:pt x="197" y="175"/>
                </a:cubicBezTo>
                <a:cubicBezTo>
                  <a:pt x="200" y="175"/>
                  <a:pt x="207" y="180"/>
                  <a:pt x="207" y="185"/>
                </a:cubicBezTo>
                <a:lnTo>
                  <a:pt x="207" y="247"/>
                </a:lnTo>
                <a:close/>
                <a:moveTo>
                  <a:pt x="196" y="151"/>
                </a:moveTo>
                <a:cubicBezTo>
                  <a:pt x="186" y="151"/>
                  <a:pt x="186" y="151"/>
                  <a:pt x="186" y="151"/>
                </a:cubicBezTo>
                <a:cubicBezTo>
                  <a:pt x="180" y="151"/>
                  <a:pt x="175" y="145"/>
                  <a:pt x="175" y="137"/>
                </a:cubicBezTo>
                <a:cubicBezTo>
                  <a:pt x="175" y="129"/>
                  <a:pt x="180" y="123"/>
                  <a:pt x="186" y="123"/>
                </a:cubicBezTo>
                <a:cubicBezTo>
                  <a:pt x="196" y="123"/>
                  <a:pt x="196" y="123"/>
                  <a:pt x="196" y="123"/>
                </a:cubicBezTo>
                <a:cubicBezTo>
                  <a:pt x="202" y="123"/>
                  <a:pt x="207" y="129"/>
                  <a:pt x="207" y="137"/>
                </a:cubicBezTo>
                <a:cubicBezTo>
                  <a:pt x="207" y="145"/>
                  <a:pt x="202" y="151"/>
                  <a:pt x="196" y="1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6" name="文本框 5">
            <a:extLst>
              <a:ext uri="{FF2B5EF4-FFF2-40B4-BE49-F238E27FC236}">
                <a16:creationId xmlns:a16="http://schemas.microsoft.com/office/drawing/2014/main" id="{592FC0EF-3E40-C237-B95F-1B5229BBF4DF}"/>
              </a:ext>
            </a:extLst>
          </p:cNvPr>
          <p:cNvSpPr txBox="1"/>
          <p:nvPr/>
        </p:nvSpPr>
        <p:spPr>
          <a:xfrm>
            <a:off x="431431" y="2314149"/>
            <a:ext cx="7255347" cy="1938992"/>
          </a:xfrm>
          <a:prstGeom prst="rect">
            <a:avLst/>
          </a:prstGeom>
          <a:noFill/>
        </p:spPr>
        <p:txBody>
          <a:bodyPr wrap="square" rtlCol="0">
            <a:spAutoFit/>
          </a:bodyPr>
          <a:lstStyle/>
          <a:p>
            <a:pPr marL="457200" indent="-457200">
              <a:buAutoNum type="arabicPeriod"/>
            </a:pPr>
            <a:r>
              <a:rPr lang="en-US" altLang="zh-CN" sz="2400" b="0" i="0" dirty="0">
                <a:solidFill>
                  <a:schemeClr val="accent5">
                    <a:lumMod val="50000"/>
                  </a:schemeClr>
                </a:solidFill>
                <a:effectLst/>
                <a:latin typeface="JetBrainsMono NF" panose="02000009000000000000" pitchFamily="50" charset="0"/>
                <a:ea typeface="宋体" panose="02010600030101010101" pitchFamily="2" charset="-122"/>
                <a:cs typeface="+mn-ea"/>
                <a:sym typeface="JetBrainsMono NF" panose="02000009000000000000" pitchFamily="50" charset="0"/>
              </a:rPr>
              <a:t> Don't push yourself too hard</a:t>
            </a:r>
          </a:p>
          <a:p>
            <a:pPr marL="457200" indent="-457200">
              <a:buAutoNum type="arabicPeriod"/>
            </a:pPr>
            <a:endParaRPr lang="en-US" altLang="zh-CN" sz="2400" b="0" i="0" dirty="0">
              <a:solidFill>
                <a:schemeClr val="accent5">
                  <a:lumMod val="50000"/>
                </a:schemeClr>
              </a:solidFill>
              <a:effectLst/>
              <a:latin typeface="JetBrainsMono NF" panose="02000009000000000000" pitchFamily="50" charset="0"/>
              <a:ea typeface="宋体" panose="02010600030101010101" pitchFamily="2" charset="-122"/>
              <a:cs typeface="+mn-ea"/>
              <a:sym typeface="JetBrainsMono NF" panose="02000009000000000000" pitchFamily="50" charset="0"/>
            </a:endParaRPr>
          </a:p>
          <a:p>
            <a:r>
              <a:rPr lang="en-US" altLang="zh-CN" sz="2400" dirty="0">
                <a:solidFill>
                  <a:schemeClr val="accent5">
                    <a:lumMod val="50000"/>
                  </a:schemeClr>
                </a:solidFill>
                <a:latin typeface="JetBrainsMono NF" panose="02000009000000000000" pitchFamily="50" charset="0"/>
                <a:ea typeface="宋体" panose="02010600030101010101" pitchFamily="2" charset="-122"/>
                <a:cs typeface="+mn-ea"/>
                <a:sym typeface="JetBrainsMono NF" panose="02000009000000000000" pitchFamily="50" charset="0"/>
              </a:rPr>
              <a:t>2. </a:t>
            </a:r>
            <a:r>
              <a:rPr lang="en-US" altLang="zh-CN" sz="2400" b="0" i="0" dirty="0">
                <a:solidFill>
                  <a:schemeClr val="accent5">
                    <a:lumMod val="50000"/>
                  </a:schemeClr>
                </a:solidFill>
                <a:effectLst/>
                <a:latin typeface="JetBrainsMono NF" panose="02000009000000000000" pitchFamily="50" charset="0"/>
                <a:ea typeface="宋体" panose="02010600030101010101" pitchFamily="2" charset="-122"/>
                <a:cs typeface="+mn-ea"/>
                <a:sym typeface="JetBrainsMono NF" panose="02000009000000000000" pitchFamily="50" charset="0"/>
              </a:rPr>
              <a:t>Enjoy what you are doing</a:t>
            </a:r>
          </a:p>
          <a:p>
            <a:endParaRPr lang="en-US" altLang="zh-CN" sz="2400" b="0" i="0" dirty="0">
              <a:solidFill>
                <a:schemeClr val="accent5">
                  <a:lumMod val="50000"/>
                </a:schemeClr>
              </a:solidFill>
              <a:effectLst/>
              <a:latin typeface="JetBrainsMono NF" panose="02000009000000000000" pitchFamily="50" charset="0"/>
              <a:ea typeface="宋体" panose="02010600030101010101" pitchFamily="2" charset="-122"/>
              <a:cs typeface="+mn-ea"/>
              <a:sym typeface="JetBrainsMono NF" panose="02000009000000000000" pitchFamily="50" charset="0"/>
            </a:endParaRPr>
          </a:p>
          <a:p>
            <a:r>
              <a:rPr lang="en-US" altLang="zh-CN" sz="2400" dirty="0">
                <a:solidFill>
                  <a:schemeClr val="accent5">
                    <a:lumMod val="50000"/>
                  </a:schemeClr>
                </a:solidFill>
                <a:latin typeface="JetBrainsMono NF" panose="02000009000000000000" pitchFamily="50" charset="0"/>
                <a:ea typeface="宋体" panose="02010600030101010101" pitchFamily="2" charset="-122"/>
                <a:cs typeface="+mn-ea"/>
                <a:sym typeface="JetBrainsMono NF" panose="02000009000000000000" pitchFamily="50" charset="0"/>
              </a:rPr>
              <a:t>3. Learning </a:t>
            </a:r>
            <a:r>
              <a:rPr lang="en-US" altLang="zh-CN" sz="2400" b="0" i="0" dirty="0">
                <a:solidFill>
                  <a:schemeClr val="accent5">
                    <a:lumMod val="50000"/>
                  </a:schemeClr>
                </a:solidFill>
                <a:effectLst/>
                <a:latin typeface="JetBrainsMono NF" panose="02000009000000000000" pitchFamily="50" charset="0"/>
                <a:ea typeface="宋体" panose="02010600030101010101" pitchFamily="2" charset="-122"/>
                <a:cs typeface="+mn-ea"/>
                <a:sym typeface="JetBrainsMono NF" panose="02000009000000000000" pitchFamily="50" charset="0"/>
              </a:rPr>
              <a:t>makes your life better</a:t>
            </a:r>
            <a:endParaRPr lang="zh-CN" altLang="en-US" sz="2400" dirty="0">
              <a:solidFill>
                <a:schemeClr val="accent5">
                  <a:lumMod val="50000"/>
                </a:schemeClr>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Tree>
    <p:extLst>
      <p:ext uri="{BB962C8B-B14F-4D97-AF65-F5344CB8AC3E}">
        <p14:creationId xmlns:p14="http://schemas.microsoft.com/office/powerpoint/2010/main" val="15622503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0DED5E2-398F-90C1-E06B-D85A522D3790}"/>
              </a:ext>
            </a:extLst>
          </p:cNvPr>
          <p:cNvSpPr txBox="1"/>
          <p:nvPr/>
        </p:nvSpPr>
        <p:spPr>
          <a:xfrm>
            <a:off x="5635782" y="2974063"/>
            <a:ext cx="914400" cy="369332"/>
          </a:xfrm>
          <a:prstGeom prst="rect">
            <a:avLst/>
          </a:prstGeom>
          <a:noFill/>
        </p:spPr>
        <p:txBody>
          <a:bodyPr wrap="square" rtlCol="0">
            <a:spAutoFit/>
          </a:bodyPr>
          <a:lstStyle/>
          <a:p>
            <a:endParaRPr lang="zh-CN" altLang="en-US" dirty="0">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3" name="文本框 2">
            <a:extLst>
              <a:ext uri="{FF2B5EF4-FFF2-40B4-BE49-F238E27FC236}">
                <a16:creationId xmlns:a16="http://schemas.microsoft.com/office/drawing/2014/main" id="{F74E385F-7569-D2C5-09EA-94B2A664CD58}"/>
              </a:ext>
            </a:extLst>
          </p:cNvPr>
          <p:cNvSpPr txBox="1"/>
          <p:nvPr/>
        </p:nvSpPr>
        <p:spPr>
          <a:xfrm>
            <a:off x="1559573" y="1459123"/>
            <a:ext cx="7776673" cy="1200329"/>
          </a:xfrm>
          <a:prstGeom prst="rect">
            <a:avLst/>
          </a:prstGeom>
          <a:noFill/>
        </p:spPr>
        <p:txBody>
          <a:bodyPr wrap="square" rtlCol="0">
            <a:spAutoFit/>
          </a:bodyPr>
          <a:lstStyle/>
          <a:p>
            <a:r>
              <a:rPr lang="en-US" altLang="zh-CN" b="0" i="0" dirty="0">
                <a:solidFill>
                  <a:schemeClr val="accent2"/>
                </a:solidFill>
                <a:effectLst/>
                <a:latin typeface="JetBrainsMono NF" panose="02000009000000000000" pitchFamily="50" charset="0"/>
                <a:ea typeface="宋体" panose="02010600030101010101" pitchFamily="2" charset="-122"/>
                <a:cs typeface="+mn-ea"/>
                <a:sym typeface="JetBrainsMono NF" panose="02000009000000000000" pitchFamily="50" charset="0"/>
              </a:rPr>
              <a:t>The only way to do great work is to love what you do. If you haven't found it yet, keep looking. Don't settle. As with all matters of the heart, you'll know when you find it.</a:t>
            </a:r>
            <a:endParaRPr lang="zh-CN" altLang="en-US" dirty="0">
              <a:solidFill>
                <a:schemeClr val="accent2"/>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4" name="文本框 3">
            <a:extLst>
              <a:ext uri="{FF2B5EF4-FFF2-40B4-BE49-F238E27FC236}">
                <a16:creationId xmlns:a16="http://schemas.microsoft.com/office/drawing/2014/main" id="{28A63717-1894-2BBC-4D45-ACAA6F69AAED}"/>
              </a:ext>
            </a:extLst>
          </p:cNvPr>
          <p:cNvSpPr txBox="1"/>
          <p:nvPr/>
        </p:nvSpPr>
        <p:spPr>
          <a:xfrm>
            <a:off x="1820085" y="5646271"/>
            <a:ext cx="7631394" cy="646331"/>
          </a:xfrm>
          <a:prstGeom prst="rect">
            <a:avLst/>
          </a:prstGeom>
          <a:noFill/>
        </p:spPr>
        <p:txBody>
          <a:bodyPr wrap="square" rtlCol="0">
            <a:spAutoFit/>
          </a:bodyPr>
          <a:lstStyle/>
          <a:p>
            <a:r>
              <a:rPr lang="zh-CN" altLang="en-US" b="0" i="0" dirty="0">
                <a:solidFill>
                  <a:schemeClr val="accent2"/>
                </a:solidFill>
                <a:effectLst/>
                <a:latin typeface="JetBrainsMono NF" panose="02000009000000000000" pitchFamily="50" charset="0"/>
                <a:ea typeface="宋体" panose="02010600030101010101" pitchFamily="2" charset="-122"/>
                <a:cs typeface="+mn-ea"/>
                <a:sym typeface="JetBrainsMono NF" panose="02000009000000000000" pitchFamily="50" charset="0"/>
              </a:rPr>
              <a:t>成就一番伟业的唯一途径就是热爱自己的事业。如果你还没能找到让自己热爱的事业，继续寻找，不要放弃。跟随自己的心，总有一天你会找到的。</a:t>
            </a:r>
            <a:endParaRPr lang="zh-CN" altLang="en-US" dirty="0">
              <a:solidFill>
                <a:schemeClr val="accent2"/>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pic>
        <p:nvPicPr>
          <p:cNvPr id="10" name="图片 9" descr="留胡子的男人&#10;&#10;描述已自动生成">
            <a:extLst>
              <a:ext uri="{FF2B5EF4-FFF2-40B4-BE49-F238E27FC236}">
                <a16:creationId xmlns:a16="http://schemas.microsoft.com/office/drawing/2014/main" id="{A7FF0201-E967-0CBB-6E22-6A3F71D2F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028" y="3075093"/>
            <a:ext cx="3201761" cy="2155537"/>
          </a:xfrm>
          <a:prstGeom prst="snip2DiagRect">
            <a:avLst>
              <a:gd name="adj1" fmla="val 793"/>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11" name="组合 10">
            <a:extLst>
              <a:ext uri="{FF2B5EF4-FFF2-40B4-BE49-F238E27FC236}">
                <a16:creationId xmlns:a16="http://schemas.microsoft.com/office/drawing/2014/main" id="{21F3D570-4573-2A5C-5201-4481826A3EA5}"/>
              </a:ext>
            </a:extLst>
          </p:cNvPr>
          <p:cNvGrpSpPr/>
          <p:nvPr/>
        </p:nvGrpSpPr>
        <p:grpSpPr>
          <a:xfrm>
            <a:off x="235510" y="446805"/>
            <a:ext cx="9267412" cy="723506"/>
            <a:chOff x="2834271" y="488673"/>
            <a:chExt cx="9267412" cy="723506"/>
          </a:xfrm>
        </p:grpSpPr>
        <p:sp>
          <p:nvSpPr>
            <p:cNvPr id="12" name="矩形 11">
              <a:extLst>
                <a:ext uri="{FF2B5EF4-FFF2-40B4-BE49-F238E27FC236}">
                  <a16:creationId xmlns:a16="http://schemas.microsoft.com/office/drawing/2014/main" id="{AA7193E8-BE19-D7A2-DE6A-CE75D99291E9}"/>
                </a:ext>
              </a:extLst>
            </p:cNvPr>
            <p:cNvSpPr/>
            <p:nvPr/>
          </p:nvSpPr>
          <p:spPr>
            <a:xfrm flipH="1" flipV="1">
              <a:off x="2834271" y="1166460"/>
              <a:ext cx="9267412"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grpSp>
          <p:nvGrpSpPr>
            <p:cNvPr id="13" name="组合 12">
              <a:extLst>
                <a:ext uri="{FF2B5EF4-FFF2-40B4-BE49-F238E27FC236}">
                  <a16:creationId xmlns:a16="http://schemas.microsoft.com/office/drawing/2014/main" id="{5DBF4AD3-E3E4-BA8D-9899-89CFD00FF8C0}"/>
                </a:ext>
              </a:extLst>
            </p:cNvPr>
            <p:cNvGrpSpPr/>
            <p:nvPr/>
          </p:nvGrpSpPr>
          <p:grpSpPr>
            <a:xfrm>
              <a:off x="3102422" y="488673"/>
              <a:ext cx="8112723" cy="538601"/>
              <a:chOff x="3957072" y="444280"/>
              <a:chExt cx="8112723" cy="538601"/>
            </a:xfrm>
          </p:grpSpPr>
          <p:sp>
            <p:nvSpPr>
              <p:cNvPr id="14" name="矩形 3">
                <a:extLst>
                  <a:ext uri="{FF2B5EF4-FFF2-40B4-BE49-F238E27FC236}">
                    <a16:creationId xmlns:a16="http://schemas.microsoft.com/office/drawing/2014/main" id="{4D889888-94CC-E5FA-8E4E-BB6233812F57}"/>
                  </a:ext>
                </a:extLst>
              </p:cNvPr>
              <p:cNvSpPr/>
              <p:nvPr/>
            </p:nvSpPr>
            <p:spPr>
              <a:xfrm>
                <a:off x="4309355" y="444280"/>
                <a:ext cx="7760440" cy="538601"/>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bg1">
                        <a:lumMod val="50000"/>
                      </a:schemeClr>
                    </a:solidFill>
                    <a:latin typeface="JetBrainsMono NF" panose="02000009000000000000" pitchFamily="50" charset="0"/>
                    <a:ea typeface="宋体" panose="02010600030101010101" pitchFamily="2" charset="-122"/>
                    <a:cs typeface="+mn-ea"/>
                    <a:sym typeface="JetBrainsMono NF" panose="02000009000000000000" pitchFamily="50" charset="0"/>
                  </a:rPr>
                  <a:t>4. Conclusion: Steve </a:t>
                </a:r>
                <a:r>
                  <a:rPr lang="en-US" altLang="zh-CN" sz="2900" dirty="0" err="1">
                    <a:solidFill>
                      <a:schemeClr val="bg1">
                        <a:lumMod val="50000"/>
                      </a:schemeClr>
                    </a:solidFill>
                    <a:latin typeface="JetBrainsMono NF" panose="02000009000000000000" pitchFamily="50" charset="0"/>
                    <a:ea typeface="宋体" panose="02010600030101010101" pitchFamily="2" charset="-122"/>
                    <a:cs typeface="+mn-ea"/>
                    <a:sym typeface="JetBrainsMono NF" panose="02000009000000000000" pitchFamily="50" charset="0"/>
                  </a:rPr>
                  <a:t>Jobs’s</a:t>
                </a:r>
                <a:r>
                  <a:rPr lang="en-US" altLang="zh-CN" sz="2900" dirty="0">
                    <a:solidFill>
                      <a:schemeClr val="bg1">
                        <a:lumMod val="50000"/>
                      </a:schemeClr>
                    </a:solidFill>
                    <a:latin typeface="JetBrainsMono NF" panose="02000009000000000000" pitchFamily="50" charset="0"/>
                    <a:ea typeface="宋体" panose="02010600030101010101" pitchFamily="2" charset="-122"/>
                    <a:cs typeface="+mn-ea"/>
                    <a:sym typeface="JetBrainsMono NF" panose="02000009000000000000" pitchFamily="50" charset="0"/>
                  </a:rPr>
                  <a:t> saying</a:t>
                </a:r>
                <a:endParaRPr lang="zh-CN" altLang="en-US" sz="2900" dirty="0">
                  <a:solidFill>
                    <a:schemeClr val="bg1">
                      <a:lumMod val="50000"/>
                    </a:schemeClr>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grpSp>
            <p:nvGrpSpPr>
              <p:cNvPr id="15" name="组合 26">
                <a:extLst>
                  <a:ext uri="{FF2B5EF4-FFF2-40B4-BE49-F238E27FC236}">
                    <a16:creationId xmlns:a16="http://schemas.microsoft.com/office/drawing/2014/main" id="{6BD22073-AF33-CD46-3E86-A85774AC34B3}"/>
                  </a:ext>
                </a:extLst>
              </p:cNvPr>
              <p:cNvGrpSpPr/>
              <p:nvPr/>
            </p:nvGrpSpPr>
            <p:grpSpPr>
              <a:xfrm>
                <a:off x="3957072" y="515938"/>
                <a:ext cx="263525" cy="395288"/>
                <a:chOff x="-881237" y="-58375"/>
                <a:chExt cx="213756" cy="427514"/>
              </a:xfrm>
            </p:grpSpPr>
            <p:sp>
              <p:nvSpPr>
                <p:cNvPr id="16" name="直接连接符 27">
                  <a:extLst>
                    <a:ext uri="{FF2B5EF4-FFF2-40B4-BE49-F238E27FC236}">
                      <a16:creationId xmlns:a16="http://schemas.microsoft.com/office/drawing/2014/main" id="{9FAB2074-1D8D-B36E-6A81-F0D458F49341}"/>
                    </a:ext>
                  </a:extLst>
                </p:cNvPr>
                <p:cNvSpPr/>
                <p:nvPr/>
              </p:nvSpPr>
              <p:spPr>
                <a:xfrm>
                  <a:off x="-881237" y="-58375"/>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17" name="直接连接符 28">
                  <a:extLst>
                    <a:ext uri="{FF2B5EF4-FFF2-40B4-BE49-F238E27FC236}">
                      <a16:creationId xmlns:a16="http://schemas.microsoft.com/office/drawing/2014/main" id="{D3EFAD52-ADDE-D692-9AE2-0E97F3520817}"/>
                    </a:ext>
                  </a:extLst>
                </p:cNvPr>
                <p:cNvSpPr/>
                <p:nvPr/>
              </p:nvSpPr>
              <p:spPr>
                <a:xfrm flipH="1">
                  <a:off x="-881237" y="155382"/>
                  <a:ext cx="213756" cy="213757"/>
                </a:xfrm>
                <a:prstGeom prst="line">
                  <a:avLst/>
                </a:prstGeom>
                <a:ln w="19050" cap="flat" cmpd="sng">
                  <a:solidFill>
                    <a:schemeClr val="accent3"/>
                  </a:solidFill>
                  <a:prstDash val="solid"/>
                  <a:miter/>
                  <a:headEnd type="oval" w="med" len="med"/>
                  <a:tailEnd type="oval" w="lg" len="lg"/>
                </a:ln>
              </p:spPr>
              <p:txBody>
                <a:bodyPr/>
                <a:lstStyle/>
                <a:p>
                  <a:endParaRPr lang="zh-CN" altLang="en-US">
                    <a:latin typeface="JetBrainsMono NF" panose="02000009000000000000" pitchFamily="50" charset="0"/>
                    <a:ea typeface="宋体" panose="02010600030101010101" pitchFamily="2" charset="-122"/>
                    <a:cs typeface="+mn-ea"/>
                    <a:sym typeface="JetBrainsMono NF" panose="02000009000000000000" pitchFamily="50" charset="0"/>
                  </a:endParaRPr>
                </a:p>
              </p:txBody>
            </p:sp>
          </p:grpSp>
        </p:grpSp>
      </p:grpSp>
    </p:spTree>
    <p:extLst>
      <p:ext uri="{BB962C8B-B14F-4D97-AF65-F5344CB8AC3E}">
        <p14:creationId xmlns:p14="http://schemas.microsoft.com/office/powerpoint/2010/main" val="116609360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PA_标题 1"/>
          <p:cNvSpPr txBox="1">
            <a:spLocks/>
          </p:cNvSpPr>
          <p:nvPr>
            <p:custDataLst>
              <p:tags r:id="rId1"/>
            </p:custDataLst>
          </p:nvPr>
        </p:nvSpPr>
        <p:spPr>
          <a:xfrm>
            <a:off x="-912059" y="402580"/>
            <a:ext cx="10041375" cy="81112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800" dirty="0">
                <a:solidFill>
                  <a:schemeClr val="accent1">
                    <a:lumMod val="75000"/>
                  </a:schemeClr>
                </a:solidFill>
                <a:latin typeface="JetBrainsMono NF" panose="02000009000000000000" pitchFamily="50" charset="0"/>
                <a:ea typeface="宋体" panose="02010600030101010101" pitchFamily="2" charset="-122"/>
                <a:cs typeface="+mn-ea"/>
                <a:sym typeface="JetBrainsMono NF" panose="02000009000000000000" pitchFamily="50" charset="0"/>
              </a:rPr>
              <a:t>Thanks for listening</a:t>
            </a:r>
            <a:endParaRPr lang="zh-CN" altLang="en-US" sz="4800" dirty="0">
              <a:solidFill>
                <a:schemeClr val="accent3"/>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7" name="文本框 6">
            <a:extLst>
              <a:ext uri="{FF2B5EF4-FFF2-40B4-BE49-F238E27FC236}">
                <a16:creationId xmlns:a16="http://schemas.microsoft.com/office/drawing/2014/main" id="{D0DED5E2-398F-90C1-E06B-D85A522D3790}"/>
              </a:ext>
            </a:extLst>
          </p:cNvPr>
          <p:cNvSpPr txBox="1"/>
          <p:nvPr/>
        </p:nvSpPr>
        <p:spPr>
          <a:xfrm>
            <a:off x="5635782" y="2974063"/>
            <a:ext cx="914400" cy="369332"/>
          </a:xfrm>
          <a:prstGeom prst="rect">
            <a:avLst/>
          </a:prstGeom>
          <a:noFill/>
        </p:spPr>
        <p:txBody>
          <a:bodyPr wrap="square" rtlCol="0">
            <a:spAutoFit/>
          </a:bodyPr>
          <a:lstStyle/>
          <a:p>
            <a:endParaRPr lang="zh-CN" altLang="en-US" dirty="0">
              <a:latin typeface="JetBrainsMono NF" panose="02000009000000000000" pitchFamily="50" charset="0"/>
              <a:ea typeface="宋体" panose="02010600030101010101" pitchFamily="2" charset="-122"/>
              <a:cs typeface="+mn-ea"/>
              <a:sym typeface="JetBrainsMono NF" panose="02000009000000000000" pitchFamily="50" charset="0"/>
            </a:endParaRPr>
          </a:p>
        </p:txBody>
      </p:sp>
      <p:sp>
        <p:nvSpPr>
          <p:cNvPr id="8" name="文本框 7">
            <a:extLst>
              <a:ext uri="{FF2B5EF4-FFF2-40B4-BE49-F238E27FC236}">
                <a16:creationId xmlns:a16="http://schemas.microsoft.com/office/drawing/2014/main" id="{9EDB7245-432D-B3BC-9782-429E915185F8}"/>
              </a:ext>
            </a:extLst>
          </p:cNvPr>
          <p:cNvSpPr txBox="1"/>
          <p:nvPr/>
        </p:nvSpPr>
        <p:spPr>
          <a:xfrm>
            <a:off x="478565" y="1239344"/>
            <a:ext cx="7383566" cy="646331"/>
          </a:xfrm>
          <a:prstGeom prst="rect">
            <a:avLst/>
          </a:prstGeom>
          <a:noFill/>
        </p:spPr>
        <p:txBody>
          <a:bodyPr wrap="square" rtlCol="0">
            <a:spAutoFit/>
          </a:bodyPr>
          <a:lstStyle/>
          <a:p>
            <a:r>
              <a:rPr lang="en-US" altLang="zh-CN" dirty="0">
                <a:solidFill>
                  <a:srgbClr val="00B0F0"/>
                </a:solidFill>
                <a:latin typeface="JetBrainsMono NF" panose="02000009000000000000" pitchFamily="50" charset="0"/>
                <a:ea typeface="宋体" panose="02010600030101010101" pitchFamily="2" charset="-122"/>
                <a:cs typeface="+mn-ea"/>
                <a:sym typeface="JetBrainsMono NF" panose="02000009000000000000" pitchFamily="50" charset="0"/>
                <a:hlinkClick r:id="rId4">
                  <a:extLst>
                    <a:ext uri="{A12FA001-AC4F-418D-AE19-62706E023703}">
                      <ahyp:hlinkClr xmlns:ahyp="http://schemas.microsoft.com/office/drawing/2018/hyperlinkcolor" val="tx"/>
                    </a:ext>
                  </a:extLst>
                </a:hlinkClick>
              </a:rPr>
              <a:t>Author   : Pu</a:t>
            </a:r>
          </a:p>
          <a:p>
            <a:r>
              <a:rPr lang="en-US" altLang="zh-CN" dirty="0">
                <a:solidFill>
                  <a:srgbClr val="00B0F0"/>
                </a:solidFill>
                <a:latin typeface="JetBrainsMono NF" panose="02000009000000000000" pitchFamily="50" charset="0"/>
                <a:ea typeface="宋体" panose="02010600030101010101" pitchFamily="2" charset="-122"/>
                <a:cs typeface="+mn-ea"/>
                <a:sym typeface="JetBrainsMono NF" panose="02000009000000000000" pitchFamily="50" charset="0"/>
                <a:hlinkClick r:id="rId4">
                  <a:extLst>
                    <a:ext uri="{A12FA001-AC4F-418D-AE19-62706E023703}">
                      <ahyp:hlinkClr xmlns:ahyp="http://schemas.microsoft.com/office/drawing/2018/hyperlinkcolor" val="tx"/>
                    </a:ext>
                  </a:extLst>
                </a:hlinkClick>
              </a:rPr>
              <a:t>Reference: English-level-up-tips (byoungd.github.io)</a:t>
            </a:r>
            <a:endParaRPr lang="en-US" altLang="zh-CN" dirty="0">
              <a:solidFill>
                <a:srgbClr val="00B0F0"/>
              </a:solidFill>
              <a:latin typeface="JetBrainsMono NF" panose="02000009000000000000" pitchFamily="50" charset="0"/>
              <a:ea typeface="宋体" panose="02010600030101010101" pitchFamily="2" charset="-122"/>
              <a:cs typeface="+mn-ea"/>
              <a:sym typeface="JetBrainsMono NF" panose="02000009000000000000" pitchFamily="50" charset="0"/>
            </a:endParaRPr>
          </a:p>
        </p:txBody>
      </p:sp>
      <p:pic>
        <p:nvPicPr>
          <p:cNvPr id="11" name="图片 10">
            <a:extLst>
              <a:ext uri="{FF2B5EF4-FFF2-40B4-BE49-F238E27FC236}">
                <a16:creationId xmlns:a16="http://schemas.microsoft.com/office/drawing/2014/main" id="{B9E0E2E6-683F-16BE-7692-5A37C02E88F6}"/>
              </a:ext>
            </a:extLst>
          </p:cNvPr>
          <p:cNvPicPr>
            <a:picLocks noChangeAspect="1"/>
          </p:cNvPicPr>
          <p:nvPr/>
        </p:nvPicPr>
        <p:blipFill>
          <a:blip r:embed="rId5"/>
          <a:stretch>
            <a:fillRect/>
          </a:stretch>
        </p:blipFill>
        <p:spPr>
          <a:xfrm>
            <a:off x="684575" y="2135437"/>
            <a:ext cx="2286221" cy="4462225"/>
          </a:xfrm>
          <a:prstGeom prst="rect">
            <a:avLst/>
          </a:prstGeom>
        </p:spPr>
      </p:pic>
      <p:pic>
        <p:nvPicPr>
          <p:cNvPr id="13" name="图片 12">
            <a:extLst>
              <a:ext uri="{FF2B5EF4-FFF2-40B4-BE49-F238E27FC236}">
                <a16:creationId xmlns:a16="http://schemas.microsoft.com/office/drawing/2014/main" id="{D84687AE-7E0D-DAA4-3952-B7826CD6A647}"/>
              </a:ext>
            </a:extLst>
          </p:cNvPr>
          <p:cNvPicPr>
            <a:picLocks noChangeAspect="1"/>
          </p:cNvPicPr>
          <p:nvPr/>
        </p:nvPicPr>
        <p:blipFill>
          <a:blip r:embed="rId6"/>
          <a:stretch>
            <a:fillRect/>
          </a:stretch>
        </p:blipFill>
        <p:spPr>
          <a:xfrm>
            <a:off x="3525100" y="2135437"/>
            <a:ext cx="8363985" cy="4389937"/>
          </a:xfrm>
          <a:prstGeom prst="rect">
            <a:avLst/>
          </a:prstGeom>
        </p:spPr>
      </p:pic>
    </p:spTree>
    <p:extLst>
      <p:ext uri="{BB962C8B-B14F-4D97-AF65-F5344CB8AC3E}">
        <p14:creationId xmlns:p14="http://schemas.microsoft.com/office/powerpoint/2010/main" val="1497838788"/>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33"/>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Theme">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p0b0k4g1">
      <a:majorFont>
        <a:latin typeface="JetBrainsMono NF"/>
        <a:ea typeface="宋体"/>
        <a:cs typeface=""/>
      </a:majorFont>
      <a:minorFont>
        <a:latin typeface="JetBrainsMono NF"/>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TotalTime>
  <Words>305</Words>
  <Application>Microsoft Office PowerPoint</Application>
  <PresentationFormat>自定义</PresentationFormat>
  <Paragraphs>31</Paragraphs>
  <Slides>6</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Arial</vt:lpstr>
      <vt:lpstr>等线</vt:lpstr>
      <vt:lpstr>JetBrainsMono NF</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政友 蒲</cp:lastModifiedBy>
  <cp:revision>997</cp:revision>
  <dcterms:created xsi:type="dcterms:W3CDTF">2015-12-01T09:06:39Z</dcterms:created>
  <dcterms:modified xsi:type="dcterms:W3CDTF">2023-09-10T11:44:40Z</dcterms:modified>
</cp:coreProperties>
</file>