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2b468dffc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2b468dff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2b468dffc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2b468dffc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2b468dff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2b468dff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2b468dff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2b468dff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2b468dff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2b468dff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2b468dffc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2b468dffc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2b468dffc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2b468dffc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2b468dff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2b468dff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2b468dff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2b468dff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2b468dff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2b468dff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2b468dff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2b468dff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2b468dff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2b468dff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2b468dff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2b468dff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9644ee1e20b9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9644ee1e20b9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2b468dffc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2b468dffc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 rot="9740">
            <a:off x="-849732" y="3641474"/>
            <a:ext cx="2335466" cy="2382664"/>
            <a:chOff x="6091400" y="285200"/>
            <a:chExt cx="2005200" cy="2007468"/>
          </a:xfrm>
        </p:grpSpPr>
        <p:sp>
          <p:nvSpPr>
            <p:cNvPr id="10" name="Google Shape;10;p1"/>
            <p:cNvSpPr/>
            <p:nvPr/>
          </p:nvSpPr>
          <p:spPr>
            <a:xfrm>
              <a:off x="7094000" y="285200"/>
              <a:ext cx="1002600" cy="10026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6A0F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6091400" y="522900"/>
              <a:ext cx="1002600" cy="10026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6A0F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864916" y="1290068"/>
              <a:ext cx="1002600" cy="10026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6A0F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1"/>
          <p:cNvGrpSpPr/>
          <p:nvPr/>
        </p:nvGrpSpPr>
        <p:grpSpPr>
          <a:xfrm rot="-5390260">
            <a:off x="7676018" y="3641462"/>
            <a:ext cx="2335466" cy="2382664"/>
            <a:chOff x="6091400" y="285200"/>
            <a:chExt cx="2005200" cy="2007468"/>
          </a:xfrm>
        </p:grpSpPr>
        <p:sp>
          <p:nvSpPr>
            <p:cNvPr id="14" name="Google Shape;14;p1"/>
            <p:cNvSpPr/>
            <p:nvPr/>
          </p:nvSpPr>
          <p:spPr>
            <a:xfrm>
              <a:off x="7094000" y="285200"/>
              <a:ext cx="1002600" cy="10026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9E16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6091400" y="522900"/>
              <a:ext cx="1002600" cy="10026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9E16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864916" y="1290068"/>
              <a:ext cx="1002600" cy="1002600"/>
            </a:xfrm>
            <a:prstGeom prst="cube">
              <a:avLst>
                <a:gd fmla="val 25000" name="adj"/>
              </a:avLst>
            </a:prstGeom>
            <a:noFill/>
            <a:ln cap="flat" cmpd="sng" w="76200">
              <a:solidFill>
                <a:srgbClr val="9E16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332887" y="-185275"/>
            <a:ext cx="7698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ProjectChain</a:t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332875" y="1653650"/>
            <a:ext cx="58593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blockchain of projects</a:t>
            </a:r>
            <a:endParaRPr sz="2100"/>
          </a:p>
        </p:txBody>
      </p:sp>
      <p:sp>
        <p:nvSpPr>
          <p:cNvPr id="64" name="Google Shape;64;p13"/>
          <p:cNvSpPr txBox="1"/>
          <p:nvPr/>
        </p:nvSpPr>
        <p:spPr>
          <a:xfrm>
            <a:off x="1332875" y="3018550"/>
            <a:ext cx="28659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47625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Submitted by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MUHAMMED RAIHAN P A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21352030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71475" y="3018550"/>
            <a:ext cx="28659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Under the guidance of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Dr. M. Nandhini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Associate </a:t>
            </a:r>
            <a:r>
              <a:rPr lang="en">
                <a:solidFill>
                  <a:srgbClr val="EFEFEF"/>
                </a:solidFill>
              </a:rPr>
              <a:t>Professor</a:t>
            </a:r>
            <a:endParaRPr>
              <a:solidFill>
                <a:srgbClr val="EFEFE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 rot="8100000">
            <a:off x="5620327" y="575533"/>
            <a:ext cx="1126089" cy="1170320"/>
            <a:chOff x="6091400" y="285200"/>
            <a:chExt cx="2005200" cy="2005188"/>
          </a:xfrm>
        </p:grpSpPr>
        <p:sp>
          <p:nvSpPr>
            <p:cNvPr id="67" name="Google Shape;67;p13"/>
            <p:cNvSpPr/>
            <p:nvPr/>
          </p:nvSpPr>
          <p:spPr>
            <a:xfrm>
              <a:off x="7094000" y="285200"/>
              <a:ext cx="1002600" cy="1002600"/>
            </a:xfrm>
            <a:prstGeom prst="cube">
              <a:avLst>
                <a:gd fmla="val 25000" name="adj"/>
              </a:avLst>
            </a:prstGeom>
            <a:solidFill>
              <a:srgbClr val="9E1659"/>
            </a:solidFill>
            <a:ln cap="flat" cmpd="sng" w="9525">
              <a:solidFill>
                <a:srgbClr val="9E16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91400" y="522900"/>
              <a:ext cx="1002600" cy="1002600"/>
            </a:xfrm>
            <a:prstGeom prst="cube">
              <a:avLst>
                <a:gd fmla="val 25000" name="adj"/>
              </a:avLst>
            </a:prstGeom>
            <a:solidFill>
              <a:srgbClr val="9E1659"/>
            </a:solidFill>
            <a:ln cap="flat" cmpd="sng" w="9525">
              <a:solidFill>
                <a:srgbClr val="9E16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21675" y="1287788"/>
              <a:ext cx="1002600" cy="1002600"/>
            </a:xfrm>
            <a:prstGeom prst="cube">
              <a:avLst>
                <a:gd fmla="val 25000" name="adj"/>
              </a:avLst>
            </a:prstGeom>
            <a:solidFill>
              <a:srgbClr val="9E1659"/>
            </a:solidFill>
            <a:ln cap="flat" cmpd="sng" w="9525">
              <a:solidFill>
                <a:srgbClr val="9E16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10634"/>
          <a:stretch/>
        </p:blipFill>
        <p:spPr>
          <a:xfrm>
            <a:off x="1214450" y="719150"/>
            <a:ext cx="6715100" cy="37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664025"/>
            <a:ext cx="67818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857250"/>
            <a:ext cx="40576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38" y="555350"/>
            <a:ext cx="6721324" cy="4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13" y="556175"/>
            <a:ext cx="6695975" cy="40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162" y="550100"/>
            <a:ext cx="6623675" cy="40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References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857175" y="1173600"/>
            <a:ext cx="6935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https://app.infura.io/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https://trufflesuite.com/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https://trufflesuite.com/ganache/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https://metamask.io/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https://github.com/kvutien/Tutorial-ipfs-dapp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https://itnext.io/storage-dapp-using-solidity-and-ipfs-62cf371b77dc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https://reactjs.org/tutorial/tutorial.html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https://ethereum.stackexchange.com/questions/64085/call-a-function-with-an-address-attached-solidity-react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https://github.com/bhflm/ipfs-proxy-api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https://www.becomebetterprogrammer.com/upload-files-using-react-ipfs-infura/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25000" y="1111525"/>
            <a:ext cx="64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846275" y="1424225"/>
            <a:ext cx="6040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The ‘ProjectChain’ is a blockchain system that the scholars can upload their valuable projects.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istributed file system based on blockchain technology.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This is an application that can be used i</a:t>
            </a:r>
            <a:r>
              <a:rPr lang="en">
                <a:solidFill>
                  <a:schemeClr val="dk1"/>
                </a:solidFill>
              </a:rPr>
              <a:t>nside the university campus.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46275" y="1424225"/>
            <a:ext cx="49332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Signup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Login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Upload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View ProjectChain &amp; Blockchain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Requirements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846275" y="1424225"/>
            <a:ext cx="49332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Hardware Requirements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Processor: intel core i3 or above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Hard Disk/SSD: 250GB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Network connection: LAN/MAN/WAN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Memory : 4GB RAM or HIGHER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Requirements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846275" y="1424225"/>
            <a:ext cx="49332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Software </a:t>
            </a:r>
            <a:r>
              <a:rPr lang="en">
                <a:solidFill>
                  <a:schemeClr val="dk1"/>
                </a:solidFill>
              </a:rPr>
              <a:t>Requirements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Front End: ReactJS, HTML, CSS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Back End: Solidity, Truffle Framework, Ganache, IPFS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IDE : Visual studio code and Powershell/Terminal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Operating system: Windows/ Linux/Mac 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Web Browser : A blockchain browser (Metamask)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About the app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846275" y="1424225"/>
            <a:ext cx="6935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This is a </a:t>
            </a:r>
            <a:r>
              <a:rPr lang="en">
                <a:solidFill>
                  <a:schemeClr val="dk1"/>
                </a:solidFill>
              </a:rPr>
              <a:t>react</a:t>
            </a:r>
            <a:r>
              <a:rPr lang="en">
                <a:solidFill>
                  <a:schemeClr val="dk1"/>
                </a:solidFill>
              </a:rPr>
              <a:t>-based web app in which students can upload their projects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Whenever a user uploads the project in the </a:t>
            </a:r>
            <a:r>
              <a:rPr lang="en">
                <a:solidFill>
                  <a:schemeClr val="dk1"/>
                </a:solidFill>
              </a:rPr>
              <a:t>system it’ll be stored on the IPFS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If 3 projects are uploaded to the system then those projects are mined into a block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All the users can view the the blocks and details of project.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Only the owner can access and view the project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Implementation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846275" y="1424225"/>
            <a:ext cx="69354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This react-based application was created in Visual Studio Code with Ganache.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Truffle is used to establish the blockchain.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An Ethereum simulator called Ganache offers some blockchain accounts with fake ETHs in their wallets.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The projects are kept in an IPFS (InterPlanetary File System) decentralized file storage system.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There is an upload box where students can enter project information and upload their projects for those scholars who choose to do so.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5153" r="12256" t="0"/>
          <a:stretch/>
        </p:blipFill>
        <p:spPr>
          <a:xfrm>
            <a:off x="2240600" y="908400"/>
            <a:ext cx="4662799" cy="400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80E24"/>
            </a:gs>
            <a:gs pos="100000">
              <a:srgbClr val="741B47"/>
            </a:gs>
          </a:gsLst>
          <a:lin ang="18900044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</a:t>
            </a:r>
            <a:r>
              <a:rPr lang="en"/>
              <a:t>nterface</a:t>
            </a:r>
            <a:r>
              <a:rPr lang="en"/>
              <a:t> Snaps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600" y="1028550"/>
            <a:ext cx="5721200" cy="37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