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768"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46549-9B28-44F0-A435-F6AA472FD8DC}" type="datetimeFigureOut">
              <a:rPr lang="en-US" smtClean="0"/>
              <a:t>2/16/2019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25AA5D-7235-4CA7-96E9-6F5A8A708409}" type="slidenum">
              <a:rPr lang="en-US" smtClean="0"/>
              <a:t>‹#›</a:t>
            </a:fld>
            <a:endParaRPr lang="en-US"/>
          </a:p>
        </p:txBody>
      </p:sp>
    </p:spTree>
    <p:extLst>
      <p:ext uri="{BB962C8B-B14F-4D97-AF65-F5344CB8AC3E}">
        <p14:creationId xmlns:p14="http://schemas.microsoft.com/office/powerpoint/2010/main" val="2519172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25AA5D-7235-4CA7-96E9-6F5A8A708409}" type="slidenum">
              <a:rPr lang="en-US" smtClean="0"/>
              <a:t>4</a:t>
            </a:fld>
            <a:endParaRPr lang="en-US"/>
          </a:p>
        </p:txBody>
      </p:sp>
    </p:spTree>
    <p:extLst>
      <p:ext uri="{BB962C8B-B14F-4D97-AF65-F5344CB8AC3E}">
        <p14:creationId xmlns:p14="http://schemas.microsoft.com/office/powerpoint/2010/main" val="246919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12EF77-241C-4338-ACA7-AABC28B475E3}"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4605-F8EF-49AD-BA12-79AFD5415AB8}" type="slidenum">
              <a:rPr lang="en-US" smtClean="0"/>
              <a:t>‹#›</a:t>
            </a:fld>
            <a:endParaRPr lang="en-US"/>
          </a:p>
        </p:txBody>
      </p:sp>
    </p:spTree>
    <p:extLst>
      <p:ext uri="{BB962C8B-B14F-4D97-AF65-F5344CB8AC3E}">
        <p14:creationId xmlns:p14="http://schemas.microsoft.com/office/powerpoint/2010/main" val="239711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12EF77-241C-4338-ACA7-AABC28B475E3}"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4605-F8EF-49AD-BA12-79AFD5415AB8}" type="slidenum">
              <a:rPr lang="en-US" smtClean="0"/>
              <a:t>‹#›</a:t>
            </a:fld>
            <a:endParaRPr lang="en-US"/>
          </a:p>
        </p:txBody>
      </p:sp>
    </p:spTree>
    <p:extLst>
      <p:ext uri="{BB962C8B-B14F-4D97-AF65-F5344CB8AC3E}">
        <p14:creationId xmlns:p14="http://schemas.microsoft.com/office/powerpoint/2010/main" val="1317254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12EF77-241C-4338-ACA7-AABC28B475E3}"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4605-F8EF-49AD-BA12-79AFD5415AB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64249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12EF77-241C-4338-ACA7-AABC28B475E3}"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4605-F8EF-49AD-BA12-79AFD5415AB8}" type="slidenum">
              <a:rPr lang="en-US" smtClean="0"/>
              <a:t>‹#›</a:t>
            </a:fld>
            <a:endParaRPr lang="en-US"/>
          </a:p>
        </p:txBody>
      </p:sp>
    </p:spTree>
    <p:extLst>
      <p:ext uri="{BB962C8B-B14F-4D97-AF65-F5344CB8AC3E}">
        <p14:creationId xmlns:p14="http://schemas.microsoft.com/office/powerpoint/2010/main" val="59497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12EF77-241C-4338-ACA7-AABC28B475E3}"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4605-F8EF-49AD-BA12-79AFD5415AB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4008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12EF77-241C-4338-ACA7-AABC28B475E3}"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4605-F8EF-49AD-BA12-79AFD5415AB8}" type="slidenum">
              <a:rPr lang="en-US" smtClean="0"/>
              <a:t>‹#›</a:t>
            </a:fld>
            <a:endParaRPr lang="en-US"/>
          </a:p>
        </p:txBody>
      </p:sp>
    </p:spTree>
    <p:extLst>
      <p:ext uri="{BB962C8B-B14F-4D97-AF65-F5344CB8AC3E}">
        <p14:creationId xmlns:p14="http://schemas.microsoft.com/office/powerpoint/2010/main" val="3095964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12EF77-241C-4338-ACA7-AABC28B475E3}"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4605-F8EF-49AD-BA12-79AFD5415AB8}" type="slidenum">
              <a:rPr lang="en-US" smtClean="0"/>
              <a:t>‹#›</a:t>
            </a:fld>
            <a:endParaRPr lang="en-US"/>
          </a:p>
        </p:txBody>
      </p:sp>
    </p:spTree>
    <p:extLst>
      <p:ext uri="{BB962C8B-B14F-4D97-AF65-F5344CB8AC3E}">
        <p14:creationId xmlns:p14="http://schemas.microsoft.com/office/powerpoint/2010/main" val="3730897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12EF77-241C-4338-ACA7-AABC28B475E3}"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4605-F8EF-49AD-BA12-79AFD5415AB8}" type="slidenum">
              <a:rPr lang="en-US" smtClean="0"/>
              <a:t>‹#›</a:t>
            </a:fld>
            <a:endParaRPr lang="en-US"/>
          </a:p>
        </p:txBody>
      </p:sp>
    </p:spTree>
    <p:extLst>
      <p:ext uri="{BB962C8B-B14F-4D97-AF65-F5344CB8AC3E}">
        <p14:creationId xmlns:p14="http://schemas.microsoft.com/office/powerpoint/2010/main" val="228539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12EF77-241C-4338-ACA7-AABC28B475E3}"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4605-F8EF-49AD-BA12-79AFD5415AB8}" type="slidenum">
              <a:rPr lang="en-US" smtClean="0"/>
              <a:t>‹#›</a:t>
            </a:fld>
            <a:endParaRPr lang="en-US"/>
          </a:p>
        </p:txBody>
      </p:sp>
    </p:spTree>
    <p:extLst>
      <p:ext uri="{BB962C8B-B14F-4D97-AF65-F5344CB8AC3E}">
        <p14:creationId xmlns:p14="http://schemas.microsoft.com/office/powerpoint/2010/main" val="150076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12EF77-241C-4338-ACA7-AABC28B475E3}"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4605-F8EF-49AD-BA12-79AFD5415AB8}" type="slidenum">
              <a:rPr lang="en-US" smtClean="0"/>
              <a:t>‹#›</a:t>
            </a:fld>
            <a:endParaRPr lang="en-US"/>
          </a:p>
        </p:txBody>
      </p:sp>
    </p:spTree>
    <p:extLst>
      <p:ext uri="{BB962C8B-B14F-4D97-AF65-F5344CB8AC3E}">
        <p14:creationId xmlns:p14="http://schemas.microsoft.com/office/powerpoint/2010/main" val="419950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12EF77-241C-4338-ACA7-AABC28B475E3}" type="datetimeFigureOut">
              <a:rPr lang="en-US" smtClean="0"/>
              <a:t>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54605-F8EF-49AD-BA12-79AFD5415AB8}" type="slidenum">
              <a:rPr lang="en-US" smtClean="0"/>
              <a:t>‹#›</a:t>
            </a:fld>
            <a:endParaRPr lang="en-US"/>
          </a:p>
        </p:txBody>
      </p:sp>
    </p:spTree>
    <p:extLst>
      <p:ext uri="{BB962C8B-B14F-4D97-AF65-F5344CB8AC3E}">
        <p14:creationId xmlns:p14="http://schemas.microsoft.com/office/powerpoint/2010/main" val="3364257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12EF77-241C-4338-ACA7-AABC28B475E3}" type="datetimeFigureOut">
              <a:rPr lang="en-US" smtClean="0"/>
              <a:t>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54605-F8EF-49AD-BA12-79AFD5415AB8}" type="slidenum">
              <a:rPr lang="en-US" smtClean="0"/>
              <a:t>‹#›</a:t>
            </a:fld>
            <a:endParaRPr lang="en-US"/>
          </a:p>
        </p:txBody>
      </p:sp>
    </p:spTree>
    <p:extLst>
      <p:ext uri="{BB962C8B-B14F-4D97-AF65-F5344CB8AC3E}">
        <p14:creationId xmlns:p14="http://schemas.microsoft.com/office/powerpoint/2010/main" val="2343143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12EF77-241C-4338-ACA7-AABC28B475E3}" type="datetimeFigureOut">
              <a:rPr lang="en-US" smtClean="0"/>
              <a:t>2/16/2019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54605-F8EF-49AD-BA12-79AFD5415AB8}" type="slidenum">
              <a:rPr lang="en-US" smtClean="0"/>
              <a:t>‹#›</a:t>
            </a:fld>
            <a:endParaRPr lang="en-US"/>
          </a:p>
        </p:txBody>
      </p:sp>
    </p:spTree>
    <p:extLst>
      <p:ext uri="{BB962C8B-B14F-4D97-AF65-F5344CB8AC3E}">
        <p14:creationId xmlns:p14="http://schemas.microsoft.com/office/powerpoint/2010/main" val="2003855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2EF77-241C-4338-ACA7-AABC28B475E3}" type="datetimeFigureOut">
              <a:rPr lang="en-US" smtClean="0"/>
              <a:t>2/16/2019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154605-F8EF-49AD-BA12-79AFD5415AB8}" type="slidenum">
              <a:rPr lang="en-US" smtClean="0"/>
              <a:t>‹#›</a:t>
            </a:fld>
            <a:endParaRPr lang="en-US"/>
          </a:p>
        </p:txBody>
      </p:sp>
    </p:spTree>
    <p:extLst>
      <p:ext uri="{BB962C8B-B14F-4D97-AF65-F5344CB8AC3E}">
        <p14:creationId xmlns:p14="http://schemas.microsoft.com/office/powerpoint/2010/main" val="1000566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12EF77-241C-4338-ACA7-AABC28B475E3}" type="datetimeFigureOut">
              <a:rPr lang="en-US" smtClean="0"/>
              <a:t>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54605-F8EF-49AD-BA12-79AFD5415AB8}" type="slidenum">
              <a:rPr lang="en-US" smtClean="0"/>
              <a:t>‹#›</a:t>
            </a:fld>
            <a:endParaRPr lang="en-US"/>
          </a:p>
        </p:txBody>
      </p:sp>
    </p:spTree>
    <p:extLst>
      <p:ext uri="{BB962C8B-B14F-4D97-AF65-F5344CB8AC3E}">
        <p14:creationId xmlns:p14="http://schemas.microsoft.com/office/powerpoint/2010/main" val="194235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12EF77-241C-4338-ACA7-AABC28B475E3}" type="datetimeFigureOut">
              <a:rPr lang="en-US" smtClean="0"/>
              <a:t>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54605-F8EF-49AD-BA12-79AFD5415AB8}" type="slidenum">
              <a:rPr lang="en-US" smtClean="0"/>
              <a:t>‹#›</a:t>
            </a:fld>
            <a:endParaRPr lang="en-US"/>
          </a:p>
        </p:txBody>
      </p:sp>
    </p:spTree>
    <p:extLst>
      <p:ext uri="{BB962C8B-B14F-4D97-AF65-F5344CB8AC3E}">
        <p14:creationId xmlns:p14="http://schemas.microsoft.com/office/powerpoint/2010/main" val="313762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12EF77-241C-4338-ACA7-AABC28B475E3}" type="datetimeFigureOut">
              <a:rPr lang="en-US" smtClean="0"/>
              <a:t>2/16/2019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24154605-F8EF-49AD-BA12-79AFD5415AB8}" type="slidenum">
              <a:rPr lang="en-US" smtClean="0"/>
              <a:t>‹#›</a:t>
            </a:fld>
            <a:endParaRPr lang="en-US"/>
          </a:p>
        </p:txBody>
      </p:sp>
    </p:spTree>
    <p:extLst>
      <p:ext uri="{BB962C8B-B14F-4D97-AF65-F5344CB8AC3E}">
        <p14:creationId xmlns:p14="http://schemas.microsoft.com/office/powerpoint/2010/main" val="232579353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dbl" dirty="0"/>
              <a:t>Educations purpose</a:t>
            </a:r>
            <a:r>
              <a:rPr lang="en-US" dirty="0"/>
              <a:t/>
            </a:r>
            <a:br>
              <a:rPr lang="en-US" dirty="0"/>
            </a:br>
            <a:endParaRPr lang="en-US" dirty="0"/>
          </a:p>
        </p:txBody>
      </p:sp>
      <p:sp>
        <p:nvSpPr>
          <p:cNvPr id="3" name="Content Placeholder 2"/>
          <p:cNvSpPr>
            <a:spLocks noGrp="1"/>
          </p:cNvSpPr>
          <p:nvPr>
            <p:ph idx="1"/>
          </p:nvPr>
        </p:nvSpPr>
        <p:spPr>
          <a:xfrm>
            <a:off x="838200" y="1376127"/>
            <a:ext cx="10515600" cy="4800836"/>
          </a:xfrm>
        </p:spPr>
        <p:txBody>
          <a:bodyPr>
            <a:normAutofit lnSpcReduction="10000"/>
          </a:bodyPr>
          <a:lstStyle/>
          <a:p>
            <a:pPr marL="0" indent="0">
              <a:buNone/>
            </a:pPr>
            <a:endParaRPr lang="en-US" dirty="0">
              <a:solidFill>
                <a:schemeClr val="accent1">
                  <a:lumMod val="75000"/>
                </a:schemeClr>
              </a:solidFill>
            </a:endParaRPr>
          </a:p>
          <a:p>
            <a:pPr marL="0" indent="0">
              <a:buNone/>
            </a:pPr>
            <a:r>
              <a:rPr lang="en-US" sz="3200" dirty="0">
                <a:solidFill>
                  <a:schemeClr val="accent1">
                    <a:lumMod val="75000"/>
                  </a:schemeClr>
                </a:solidFill>
              </a:rPr>
              <a:t>Revising is not something that should be hard or difficult at all .What revising is, unfortunately is time consuming .its takes a while, that’s why you need to start early to remain focused every day! Every minute!</a:t>
            </a:r>
          </a:p>
          <a:p>
            <a:pPr marL="0" indent="0">
              <a:buNone/>
            </a:pPr>
            <a:r>
              <a:rPr lang="en-US" sz="3200" dirty="0">
                <a:solidFill>
                  <a:schemeClr val="accent1">
                    <a:lumMod val="75000"/>
                  </a:schemeClr>
                </a:solidFill>
              </a:rPr>
              <a:t>Hard work is what determines our success of reaping and sowing. Most students forget a girl with a mind should do more with it than to think in that, if an open air market was opened outside, AkiraChix classes, selling wisdom, only the stupid could run the price.</a:t>
            </a:r>
          </a:p>
          <a:p>
            <a:endParaRPr lang="en-US" sz="3200" dirty="0">
              <a:solidFill>
                <a:schemeClr val="accent1">
                  <a:lumMod val="75000"/>
                </a:schemeClr>
              </a:solidFill>
            </a:endParaRPr>
          </a:p>
        </p:txBody>
      </p:sp>
    </p:spTree>
    <p:extLst>
      <p:ext uri="{BB962C8B-B14F-4D97-AF65-F5344CB8AC3E}">
        <p14:creationId xmlns:p14="http://schemas.microsoft.com/office/powerpoint/2010/main" val="1505257458"/>
      </p:ext>
    </p:extLst>
  </p:cSld>
  <p:clrMapOvr>
    <a:masterClrMapping/>
  </p:clrMapOvr>
  <mc:AlternateContent xmlns:mc="http://schemas.openxmlformats.org/markup-compatibility/2006" xmlns:p14="http://schemas.microsoft.com/office/powerpoint/2010/main">
    <mc:Choice Requires="p14">
      <p:transition spd="slow" p14:dur="1400" advClick="0" advTm="5000">
        <p14:ripple/>
      </p:transition>
    </mc:Choice>
    <mc:Fallback xmlns="">
      <p:transition spd="slow" advClick="0" advTm="5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80119"/>
          </a:xfrm>
        </p:spPr>
        <p:txBody>
          <a:bodyPr>
            <a:normAutofit fontScale="90000"/>
          </a:bodyPr>
          <a:lstStyle/>
          <a:p>
            <a:r>
              <a:rPr lang="en-US" sz="4000" dirty="0"/>
              <a:t>Eat your books well, utilize your time so as you can shine and not be left in shame. Life is very much simple but we insist on making it complicated.</a:t>
            </a:r>
            <a:br>
              <a:rPr lang="en-US" sz="4000" dirty="0"/>
            </a:br>
            <a:r>
              <a:rPr lang="en-US" sz="4000" dirty="0"/>
              <a:t>Conquers are many who are conquered by confusion who just came to pass time.although,this is stupidity of the highest order ,coz success is failure turned inside it.know how to keep your life in order coz success is failure turned inside it.know how to keep your life in order and have faith in </a:t>
            </a:r>
            <a:r>
              <a:rPr lang="en-US" sz="4000" dirty="0" smtClean="0"/>
              <a:t>God, in </a:t>
            </a:r>
            <a:r>
              <a:rPr lang="en-US" sz="4000" dirty="0"/>
              <a:t>your work</a:t>
            </a:r>
            <a:r>
              <a:rPr lang="en-US" dirty="0"/>
              <a:t/>
            </a:r>
            <a:br>
              <a:rPr lang="en-US" dirty="0"/>
            </a:br>
            <a:endParaRPr lang="en-US" dirty="0"/>
          </a:p>
        </p:txBody>
      </p:sp>
    </p:spTree>
    <p:extLst>
      <p:ext uri="{BB962C8B-B14F-4D97-AF65-F5344CB8AC3E}">
        <p14:creationId xmlns:p14="http://schemas.microsoft.com/office/powerpoint/2010/main" val="204118899"/>
      </p:ext>
    </p:extLst>
  </p:cSld>
  <p:clrMapOvr>
    <a:masterClrMapping/>
  </p:clrMapOvr>
  <mc:AlternateContent xmlns:mc="http://schemas.openxmlformats.org/markup-compatibility/2006" xmlns:p14="http://schemas.microsoft.com/office/powerpoint/2010/main">
    <mc:Choice Requires="p14">
      <p:transition spd="slow" p14:dur="1400" advClick="0" advTm="5000">
        <p14:ripple/>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23738"/>
          </a:xfrm>
        </p:spPr>
        <p:txBody>
          <a:bodyPr/>
          <a:lstStyle/>
          <a:p>
            <a:r>
              <a:rPr lang="en-US" dirty="0" smtClean="0"/>
              <a:t>rumours will be spread by fools and accepted by idiolts of how you obey the rules e.g. practicing M,.B.R. participating in class and they start giving you funny names at long last gain is yours lost is theirs. Working hard is a waste of time, what we should do is to try and work smart.</a:t>
            </a:r>
            <a:br>
              <a:rPr lang="en-US" dirty="0" smtClean="0"/>
            </a:br>
            <a:r>
              <a:rPr lang="en-US" dirty="0"/>
              <a:t/>
            </a:r>
            <a:br>
              <a:rPr lang="en-US" dirty="0"/>
            </a:br>
            <a:r>
              <a:rPr lang="en-US" dirty="0" smtClean="0"/>
              <a:t/>
            </a:r>
            <a:br>
              <a:rPr lang="en-US" dirty="0" smtClean="0"/>
            </a:br>
            <a:r>
              <a:rPr lang="en-US" dirty="0" smtClean="0"/>
              <a:t> </a:t>
            </a:r>
            <a:endParaRPr lang="en-US" sz="2800" dirty="0"/>
          </a:p>
        </p:txBody>
      </p:sp>
    </p:spTree>
    <p:extLst>
      <p:ext uri="{BB962C8B-B14F-4D97-AF65-F5344CB8AC3E}">
        <p14:creationId xmlns:p14="http://schemas.microsoft.com/office/powerpoint/2010/main" val="540946902"/>
      </p:ext>
    </p:extLst>
  </p:cSld>
  <p:clrMapOvr>
    <a:masterClrMapping/>
  </p:clrMapOvr>
  <mc:AlternateContent xmlns:mc="http://schemas.openxmlformats.org/markup-compatibility/2006" xmlns:p14="http://schemas.microsoft.com/office/powerpoint/2010/main">
    <mc:Choice Requires="p14">
      <p:transition spd="slow" p14:dur="4000" advClick="0" advTm="5000">
        <p14:vortex dir="r"/>
      </p:transition>
    </mc:Choice>
    <mc:Fallback xmlns="">
      <p:transition spd="slow" advClick="0" advTm="5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311660">
            <a:off x="1719944" y="286269"/>
            <a:ext cx="10457601" cy="6769006"/>
          </a:xfrm>
        </p:spPr>
        <p:txBody>
          <a:bodyPr>
            <a:normAutofit/>
          </a:bodyPr>
          <a:lstStyle/>
          <a:p>
            <a:r>
              <a:rPr lang="en-US" dirty="0" smtClean="0"/>
              <a:t>WRITTEN AND COMPLIED BY MBUGUA PURITY</a:t>
            </a:r>
            <a:endParaRPr lang="en-US" dirty="0"/>
          </a:p>
        </p:txBody>
      </p:sp>
      <p:sp>
        <p:nvSpPr>
          <p:cNvPr id="9" name="Freeform 8"/>
          <p:cNvSpPr/>
          <p:nvPr/>
        </p:nvSpPr>
        <p:spPr>
          <a:xfrm>
            <a:off x="4390931" y="3422210"/>
            <a:ext cx="3476530" cy="2788467"/>
          </a:xfrm>
          <a:custGeom>
            <a:avLst/>
            <a:gdLst>
              <a:gd name="connsiteX0" fmla="*/ 452673 w 3476530"/>
              <a:gd name="connsiteY0" fmla="*/ 1692998 h 2788467"/>
              <a:gd name="connsiteX1" fmla="*/ 452673 w 3476530"/>
              <a:gd name="connsiteY1" fmla="*/ 1095469 h 2788467"/>
              <a:gd name="connsiteX2" fmla="*/ 470780 w 3476530"/>
              <a:gd name="connsiteY2" fmla="*/ 941560 h 2788467"/>
              <a:gd name="connsiteX3" fmla="*/ 497940 w 3476530"/>
              <a:gd name="connsiteY3" fmla="*/ 860079 h 2788467"/>
              <a:gd name="connsiteX4" fmla="*/ 570368 w 3476530"/>
              <a:gd name="connsiteY4" fmla="*/ 787651 h 2788467"/>
              <a:gd name="connsiteX5" fmla="*/ 579421 w 3476530"/>
              <a:gd name="connsiteY5" fmla="*/ 760491 h 2788467"/>
              <a:gd name="connsiteX6" fmla="*/ 606582 w 3476530"/>
              <a:gd name="connsiteY6" fmla="*/ 751438 h 2788467"/>
              <a:gd name="connsiteX7" fmla="*/ 660903 w 3476530"/>
              <a:gd name="connsiteY7" fmla="*/ 724277 h 2788467"/>
              <a:gd name="connsiteX8" fmla="*/ 706170 w 3476530"/>
              <a:gd name="connsiteY8" fmla="*/ 733331 h 2788467"/>
              <a:gd name="connsiteX9" fmla="*/ 724277 w 3476530"/>
              <a:gd name="connsiteY9" fmla="*/ 760491 h 2788467"/>
              <a:gd name="connsiteX10" fmla="*/ 742384 w 3476530"/>
              <a:gd name="connsiteY10" fmla="*/ 841972 h 2788467"/>
              <a:gd name="connsiteX11" fmla="*/ 751437 w 3476530"/>
              <a:gd name="connsiteY11" fmla="*/ 878186 h 2788467"/>
              <a:gd name="connsiteX12" fmla="*/ 724277 w 3476530"/>
              <a:gd name="connsiteY12" fmla="*/ 986828 h 2788467"/>
              <a:gd name="connsiteX13" fmla="*/ 697117 w 3476530"/>
              <a:gd name="connsiteY13" fmla="*/ 1013988 h 2788467"/>
              <a:gd name="connsiteX14" fmla="*/ 660903 w 3476530"/>
              <a:gd name="connsiteY14" fmla="*/ 1041148 h 2788467"/>
              <a:gd name="connsiteX15" fmla="*/ 606582 w 3476530"/>
              <a:gd name="connsiteY15" fmla="*/ 1077362 h 2788467"/>
              <a:gd name="connsiteX16" fmla="*/ 552261 w 3476530"/>
              <a:gd name="connsiteY16" fmla="*/ 1122630 h 2788467"/>
              <a:gd name="connsiteX17" fmla="*/ 534154 w 3476530"/>
              <a:gd name="connsiteY17" fmla="*/ 1149790 h 2788467"/>
              <a:gd name="connsiteX18" fmla="*/ 479833 w 3476530"/>
              <a:gd name="connsiteY18" fmla="*/ 1158843 h 2788467"/>
              <a:gd name="connsiteX19" fmla="*/ 452673 w 3476530"/>
              <a:gd name="connsiteY19" fmla="*/ 1167897 h 2788467"/>
              <a:gd name="connsiteX20" fmla="*/ 461726 w 3476530"/>
              <a:gd name="connsiteY20" fmla="*/ 1013988 h 2788467"/>
              <a:gd name="connsiteX21" fmla="*/ 470780 w 3476530"/>
              <a:gd name="connsiteY21" fmla="*/ 941560 h 2788467"/>
              <a:gd name="connsiteX22" fmla="*/ 479833 w 3476530"/>
              <a:gd name="connsiteY22" fmla="*/ 769544 h 2788467"/>
              <a:gd name="connsiteX23" fmla="*/ 488887 w 3476530"/>
              <a:gd name="connsiteY23" fmla="*/ 805758 h 2788467"/>
              <a:gd name="connsiteX24" fmla="*/ 516047 w 3476530"/>
              <a:gd name="connsiteY24" fmla="*/ 860079 h 2788467"/>
              <a:gd name="connsiteX25" fmla="*/ 543208 w 3476530"/>
              <a:gd name="connsiteY25" fmla="*/ 878186 h 2788467"/>
              <a:gd name="connsiteX26" fmla="*/ 552261 w 3476530"/>
              <a:gd name="connsiteY26" fmla="*/ 905346 h 2788467"/>
              <a:gd name="connsiteX27" fmla="*/ 570368 w 3476530"/>
              <a:gd name="connsiteY27" fmla="*/ 941560 h 2788467"/>
              <a:gd name="connsiteX28" fmla="*/ 597528 w 3476530"/>
              <a:gd name="connsiteY28" fmla="*/ 1023041 h 2788467"/>
              <a:gd name="connsiteX29" fmla="*/ 606582 w 3476530"/>
              <a:gd name="connsiteY29" fmla="*/ 1068309 h 2788467"/>
              <a:gd name="connsiteX30" fmla="*/ 624689 w 3476530"/>
              <a:gd name="connsiteY30" fmla="*/ 1095469 h 2788467"/>
              <a:gd name="connsiteX31" fmla="*/ 651849 w 3476530"/>
              <a:gd name="connsiteY31" fmla="*/ 1222218 h 2788467"/>
              <a:gd name="connsiteX32" fmla="*/ 679010 w 3476530"/>
              <a:gd name="connsiteY32" fmla="*/ 1276539 h 2788467"/>
              <a:gd name="connsiteX33" fmla="*/ 706170 w 3476530"/>
              <a:gd name="connsiteY33" fmla="*/ 1358020 h 2788467"/>
              <a:gd name="connsiteX34" fmla="*/ 751437 w 3476530"/>
              <a:gd name="connsiteY34" fmla="*/ 1430447 h 2788467"/>
              <a:gd name="connsiteX35" fmla="*/ 778598 w 3476530"/>
              <a:gd name="connsiteY35" fmla="*/ 1530036 h 2788467"/>
              <a:gd name="connsiteX36" fmla="*/ 787651 w 3476530"/>
              <a:gd name="connsiteY36" fmla="*/ 1566249 h 2788467"/>
              <a:gd name="connsiteX37" fmla="*/ 805758 w 3476530"/>
              <a:gd name="connsiteY37" fmla="*/ 1620570 h 2788467"/>
              <a:gd name="connsiteX38" fmla="*/ 814812 w 3476530"/>
              <a:gd name="connsiteY38" fmla="*/ 1656784 h 2788467"/>
              <a:gd name="connsiteX39" fmla="*/ 832919 w 3476530"/>
              <a:gd name="connsiteY39" fmla="*/ 1683944 h 2788467"/>
              <a:gd name="connsiteX40" fmla="*/ 841972 w 3476530"/>
              <a:gd name="connsiteY40" fmla="*/ 1729212 h 2788467"/>
              <a:gd name="connsiteX41" fmla="*/ 860079 w 3476530"/>
              <a:gd name="connsiteY41" fmla="*/ 1765426 h 2788467"/>
              <a:gd name="connsiteX42" fmla="*/ 851025 w 3476530"/>
              <a:gd name="connsiteY42" fmla="*/ 1403287 h 2788467"/>
              <a:gd name="connsiteX43" fmla="*/ 832919 w 3476530"/>
              <a:gd name="connsiteY43" fmla="*/ 1638677 h 2788467"/>
              <a:gd name="connsiteX44" fmla="*/ 841972 w 3476530"/>
              <a:gd name="connsiteY44" fmla="*/ 1720158 h 2788467"/>
              <a:gd name="connsiteX45" fmla="*/ 832919 w 3476530"/>
              <a:gd name="connsiteY45" fmla="*/ 1683944 h 2788467"/>
              <a:gd name="connsiteX46" fmla="*/ 796705 w 3476530"/>
              <a:gd name="connsiteY46" fmla="*/ 1629624 h 2788467"/>
              <a:gd name="connsiteX47" fmla="*/ 778598 w 3476530"/>
              <a:gd name="connsiteY47" fmla="*/ 1602463 h 2788467"/>
              <a:gd name="connsiteX48" fmla="*/ 760491 w 3476530"/>
              <a:gd name="connsiteY48" fmla="*/ 1548142 h 2788467"/>
              <a:gd name="connsiteX49" fmla="*/ 751437 w 3476530"/>
              <a:gd name="connsiteY49" fmla="*/ 1457608 h 2788467"/>
              <a:gd name="connsiteX50" fmla="*/ 733330 w 3476530"/>
              <a:gd name="connsiteY50" fmla="*/ 1403287 h 2788467"/>
              <a:gd name="connsiteX51" fmla="*/ 706170 w 3476530"/>
              <a:gd name="connsiteY51" fmla="*/ 1285592 h 2788467"/>
              <a:gd name="connsiteX52" fmla="*/ 669956 w 3476530"/>
              <a:gd name="connsiteY52" fmla="*/ 1231271 h 2788467"/>
              <a:gd name="connsiteX53" fmla="*/ 642796 w 3476530"/>
              <a:gd name="connsiteY53" fmla="*/ 1149790 h 2788467"/>
              <a:gd name="connsiteX54" fmla="*/ 624689 w 3476530"/>
              <a:gd name="connsiteY54" fmla="*/ 1095469 h 2788467"/>
              <a:gd name="connsiteX55" fmla="*/ 615635 w 3476530"/>
              <a:gd name="connsiteY55" fmla="*/ 1041148 h 2788467"/>
              <a:gd name="connsiteX56" fmla="*/ 579421 w 3476530"/>
              <a:gd name="connsiteY56" fmla="*/ 986828 h 2788467"/>
              <a:gd name="connsiteX57" fmla="*/ 561315 w 3476530"/>
              <a:gd name="connsiteY57" fmla="*/ 932507 h 2788467"/>
              <a:gd name="connsiteX58" fmla="*/ 552261 w 3476530"/>
              <a:gd name="connsiteY58" fmla="*/ 905346 h 2788467"/>
              <a:gd name="connsiteX59" fmla="*/ 534154 w 3476530"/>
              <a:gd name="connsiteY59" fmla="*/ 841972 h 2788467"/>
              <a:gd name="connsiteX60" fmla="*/ 497940 w 3476530"/>
              <a:gd name="connsiteY60" fmla="*/ 878186 h 2788467"/>
              <a:gd name="connsiteX61" fmla="*/ 506994 w 3476530"/>
              <a:gd name="connsiteY61" fmla="*/ 1122630 h 2788467"/>
              <a:gd name="connsiteX62" fmla="*/ 516047 w 3476530"/>
              <a:gd name="connsiteY62" fmla="*/ 1421394 h 2788467"/>
              <a:gd name="connsiteX63" fmla="*/ 525101 w 3476530"/>
              <a:gd name="connsiteY63" fmla="*/ 1294645 h 2788467"/>
              <a:gd name="connsiteX64" fmla="*/ 543208 w 3476530"/>
              <a:gd name="connsiteY64" fmla="*/ 887240 h 2788467"/>
              <a:gd name="connsiteX65" fmla="*/ 561315 w 3476530"/>
              <a:gd name="connsiteY65" fmla="*/ 941560 h 2788467"/>
              <a:gd name="connsiteX66" fmla="*/ 597528 w 3476530"/>
              <a:gd name="connsiteY66" fmla="*/ 1050202 h 2788467"/>
              <a:gd name="connsiteX67" fmla="*/ 606582 w 3476530"/>
              <a:gd name="connsiteY67" fmla="*/ 1104523 h 2788467"/>
              <a:gd name="connsiteX68" fmla="*/ 615635 w 3476530"/>
              <a:gd name="connsiteY68" fmla="*/ 1167897 h 2788467"/>
              <a:gd name="connsiteX69" fmla="*/ 633742 w 3476530"/>
              <a:gd name="connsiteY69" fmla="*/ 1195057 h 2788467"/>
              <a:gd name="connsiteX70" fmla="*/ 651849 w 3476530"/>
              <a:gd name="connsiteY70" fmla="*/ 1294645 h 2788467"/>
              <a:gd name="connsiteX71" fmla="*/ 669956 w 3476530"/>
              <a:gd name="connsiteY71" fmla="*/ 1466661 h 2788467"/>
              <a:gd name="connsiteX72" fmla="*/ 697117 w 3476530"/>
              <a:gd name="connsiteY72" fmla="*/ 1511929 h 2788467"/>
              <a:gd name="connsiteX73" fmla="*/ 715223 w 3476530"/>
              <a:gd name="connsiteY73" fmla="*/ 1584356 h 2788467"/>
              <a:gd name="connsiteX74" fmla="*/ 724277 w 3476530"/>
              <a:gd name="connsiteY74" fmla="*/ 1647731 h 2788467"/>
              <a:gd name="connsiteX75" fmla="*/ 733330 w 3476530"/>
              <a:gd name="connsiteY75" fmla="*/ 1674891 h 2788467"/>
              <a:gd name="connsiteX76" fmla="*/ 751437 w 3476530"/>
              <a:gd name="connsiteY76" fmla="*/ 1747319 h 2788467"/>
              <a:gd name="connsiteX77" fmla="*/ 769544 w 3476530"/>
              <a:gd name="connsiteY77" fmla="*/ 1837853 h 2788467"/>
              <a:gd name="connsiteX78" fmla="*/ 787651 w 3476530"/>
              <a:gd name="connsiteY78" fmla="*/ 1865014 h 2788467"/>
              <a:gd name="connsiteX79" fmla="*/ 796705 w 3476530"/>
              <a:gd name="connsiteY79" fmla="*/ 1439501 h 2788467"/>
              <a:gd name="connsiteX80" fmla="*/ 823865 w 3476530"/>
              <a:gd name="connsiteY80" fmla="*/ 1122630 h 2788467"/>
              <a:gd name="connsiteX81" fmla="*/ 832919 w 3476530"/>
              <a:gd name="connsiteY81" fmla="*/ 986828 h 2788467"/>
              <a:gd name="connsiteX82" fmla="*/ 851025 w 3476530"/>
              <a:gd name="connsiteY82" fmla="*/ 579422 h 2788467"/>
              <a:gd name="connsiteX83" fmla="*/ 860079 w 3476530"/>
              <a:gd name="connsiteY83" fmla="*/ 461727 h 2788467"/>
              <a:gd name="connsiteX84" fmla="*/ 887239 w 3476530"/>
              <a:gd name="connsiteY84" fmla="*/ 362139 h 2788467"/>
              <a:gd name="connsiteX85" fmla="*/ 896293 w 3476530"/>
              <a:gd name="connsiteY85" fmla="*/ 253497 h 2788467"/>
              <a:gd name="connsiteX86" fmla="*/ 923453 w 3476530"/>
              <a:gd name="connsiteY86" fmla="*/ 271604 h 2788467"/>
              <a:gd name="connsiteX87" fmla="*/ 941560 w 3476530"/>
              <a:gd name="connsiteY87" fmla="*/ 334978 h 2788467"/>
              <a:gd name="connsiteX88" fmla="*/ 968720 w 3476530"/>
              <a:gd name="connsiteY88" fmla="*/ 407406 h 2788467"/>
              <a:gd name="connsiteX89" fmla="*/ 986827 w 3476530"/>
              <a:gd name="connsiteY89" fmla="*/ 479834 h 2788467"/>
              <a:gd name="connsiteX90" fmla="*/ 1032095 w 3476530"/>
              <a:gd name="connsiteY90" fmla="*/ 597529 h 2788467"/>
              <a:gd name="connsiteX91" fmla="*/ 1068309 w 3476530"/>
              <a:gd name="connsiteY91" fmla="*/ 778598 h 2788467"/>
              <a:gd name="connsiteX92" fmla="*/ 1077362 w 3476530"/>
              <a:gd name="connsiteY92" fmla="*/ 860079 h 2788467"/>
              <a:gd name="connsiteX93" fmla="*/ 1086416 w 3476530"/>
              <a:gd name="connsiteY93" fmla="*/ 923453 h 2788467"/>
              <a:gd name="connsiteX94" fmla="*/ 1113576 w 3476530"/>
              <a:gd name="connsiteY94" fmla="*/ 1240325 h 2788467"/>
              <a:gd name="connsiteX95" fmla="*/ 1149790 w 3476530"/>
              <a:gd name="connsiteY95" fmla="*/ 1511929 h 2788467"/>
              <a:gd name="connsiteX96" fmla="*/ 1167897 w 3476530"/>
              <a:gd name="connsiteY96" fmla="*/ 1638677 h 2788467"/>
              <a:gd name="connsiteX97" fmla="*/ 1176950 w 3476530"/>
              <a:gd name="connsiteY97" fmla="*/ 1674891 h 2788467"/>
              <a:gd name="connsiteX98" fmla="*/ 1167897 w 3476530"/>
              <a:gd name="connsiteY98" fmla="*/ 1620570 h 2788467"/>
              <a:gd name="connsiteX99" fmla="*/ 1149790 w 3476530"/>
              <a:gd name="connsiteY99" fmla="*/ 1548142 h 2788467"/>
              <a:gd name="connsiteX100" fmla="*/ 941560 w 3476530"/>
              <a:gd name="connsiteY100" fmla="*/ 1330859 h 2788467"/>
              <a:gd name="connsiteX101" fmla="*/ 814812 w 3476530"/>
              <a:gd name="connsiteY101" fmla="*/ 1258432 h 2788467"/>
              <a:gd name="connsiteX102" fmla="*/ 642796 w 3476530"/>
              <a:gd name="connsiteY102" fmla="*/ 1222218 h 2788467"/>
              <a:gd name="connsiteX103" fmla="*/ 425513 w 3476530"/>
              <a:gd name="connsiteY103" fmla="*/ 1167897 h 2788467"/>
              <a:gd name="connsiteX104" fmla="*/ 162962 w 3476530"/>
              <a:gd name="connsiteY104" fmla="*/ 1186004 h 2788467"/>
              <a:gd name="connsiteX105" fmla="*/ 54320 w 3476530"/>
              <a:gd name="connsiteY105" fmla="*/ 1213164 h 2788467"/>
              <a:gd name="connsiteX106" fmla="*/ 0 w 3476530"/>
              <a:gd name="connsiteY106" fmla="*/ 1249378 h 2788467"/>
              <a:gd name="connsiteX107" fmla="*/ 271604 w 3476530"/>
              <a:gd name="connsiteY107" fmla="*/ 1249378 h 2788467"/>
              <a:gd name="connsiteX108" fmla="*/ 389299 w 3476530"/>
              <a:gd name="connsiteY108" fmla="*/ 1204111 h 2788467"/>
              <a:gd name="connsiteX109" fmla="*/ 516047 w 3476530"/>
              <a:gd name="connsiteY109" fmla="*/ 1176950 h 2788467"/>
              <a:gd name="connsiteX110" fmla="*/ 597528 w 3476530"/>
              <a:gd name="connsiteY110" fmla="*/ 1122630 h 2788467"/>
              <a:gd name="connsiteX111" fmla="*/ 669956 w 3476530"/>
              <a:gd name="connsiteY111" fmla="*/ 1032095 h 2788467"/>
              <a:gd name="connsiteX112" fmla="*/ 805758 w 3476530"/>
              <a:gd name="connsiteY112" fmla="*/ 941560 h 2788467"/>
              <a:gd name="connsiteX113" fmla="*/ 832919 w 3476530"/>
              <a:gd name="connsiteY113" fmla="*/ 923453 h 2788467"/>
              <a:gd name="connsiteX114" fmla="*/ 805758 w 3476530"/>
              <a:gd name="connsiteY114" fmla="*/ 914400 h 2788467"/>
              <a:gd name="connsiteX115" fmla="*/ 751437 w 3476530"/>
              <a:gd name="connsiteY115" fmla="*/ 869133 h 2788467"/>
              <a:gd name="connsiteX116" fmla="*/ 715223 w 3476530"/>
              <a:gd name="connsiteY116" fmla="*/ 778598 h 2788467"/>
              <a:gd name="connsiteX117" fmla="*/ 633742 w 3476530"/>
              <a:gd name="connsiteY117" fmla="*/ 615636 h 2788467"/>
              <a:gd name="connsiteX118" fmla="*/ 534154 w 3476530"/>
              <a:gd name="connsiteY118" fmla="*/ 434566 h 2788467"/>
              <a:gd name="connsiteX119" fmla="*/ 461726 w 3476530"/>
              <a:gd name="connsiteY119" fmla="*/ 190123 h 2788467"/>
              <a:gd name="connsiteX120" fmla="*/ 443619 w 3476530"/>
              <a:gd name="connsiteY120" fmla="*/ 99588 h 2788467"/>
              <a:gd name="connsiteX121" fmla="*/ 407406 w 3476530"/>
              <a:gd name="connsiteY121" fmla="*/ 0 h 2788467"/>
              <a:gd name="connsiteX122" fmla="*/ 443619 w 3476530"/>
              <a:gd name="connsiteY122" fmla="*/ 506994 h 2788467"/>
              <a:gd name="connsiteX123" fmla="*/ 497940 w 3476530"/>
              <a:gd name="connsiteY123" fmla="*/ 941560 h 2788467"/>
              <a:gd name="connsiteX124" fmla="*/ 516047 w 3476530"/>
              <a:gd name="connsiteY124" fmla="*/ 1195057 h 2788467"/>
              <a:gd name="connsiteX125" fmla="*/ 534154 w 3476530"/>
              <a:gd name="connsiteY125" fmla="*/ 1394234 h 2788467"/>
              <a:gd name="connsiteX126" fmla="*/ 525101 w 3476530"/>
              <a:gd name="connsiteY126" fmla="*/ 2299580 h 2788467"/>
              <a:gd name="connsiteX127" fmla="*/ 488887 w 3476530"/>
              <a:gd name="connsiteY127" fmla="*/ 2788467 h 2788467"/>
              <a:gd name="connsiteX128" fmla="*/ 416459 w 3476530"/>
              <a:gd name="connsiteY128" fmla="*/ 2770360 h 2788467"/>
              <a:gd name="connsiteX129" fmla="*/ 199176 w 3476530"/>
              <a:gd name="connsiteY129" fmla="*/ 2562131 h 2788467"/>
              <a:gd name="connsiteX130" fmla="*/ 126748 w 3476530"/>
              <a:gd name="connsiteY130" fmla="*/ 2498756 h 2788467"/>
              <a:gd name="connsiteX131" fmla="*/ 72427 w 3476530"/>
              <a:gd name="connsiteY131" fmla="*/ 2462542 h 2788467"/>
              <a:gd name="connsiteX132" fmla="*/ 9053 w 3476530"/>
              <a:gd name="connsiteY132" fmla="*/ 2408222 h 2788467"/>
              <a:gd name="connsiteX133" fmla="*/ 0 w 3476530"/>
              <a:gd name="connsiteY133" fmla="*/ 2381061 h 2788467"/>
              <a:gd name="connsiteX134" fmla="*/ 9053 w 3476530"/>
              <a:gd name="connsiteY134" fmla="*/ 2353901 h 2788467"/>
              <a:gd name="connsiteX135" fmla="*/ 36214 w 3476530"/>
              <a:gd name="connsiteY135" fmla="*/ 2290527 h 2788467"/>
              <a:gd name="connsiteX136" fmla="*/ 162962 w 3476530"/>
              <a:gd name="connsiteY136" fmla="*/ 2127564 h 2788467"/>
              <a:gd name="connsiteX137" fmla="*/ 307818 w 3476530"/>
              <a:gd name="connsiteY137" fmla="*/ 2055137 h 2788467"/>
              <a:gd name="connsiteX138" fmla="*/ 588475 w 3476530"/>
              <a:gd name="connsiteY138" fmla="*/ 1865014 h 2788467"/>
              <a:gd name="connsiteX139" fmla="*/ 1674891 w 3476530"/>
              <a:gd name="connsiteY139" fmla="*/ 1348966 h 2788467"/>
              <a:gd name="connsiteX140" fmla="*/ 2091350 w 3476530"/>
              <a:gd name="connsiteY140" fmla="*/ 1186004 h 2788467"/>
              <a:gd name="connsiteX141" fmla="*/ 2716039 w 3476530"/>
              <a:gd name="connsiteY141" fmla="*/ 841972 h 2788467"/>
              <a:gd name="connsiteX142" fmla="*/ 3168713 w 3476530"/>
              <a:gd name="connsiteY142" fmla="*/ 642796 h 2788467"/>
              <a:gd name="connsiteX143" fmla="*/ 3322621 w 3476530"/>
              <a:gd name="connsiteY143" fmla="*/ 606582 h 2788467"/>
              <a:gd name="connsiteX144" fmla="*/ 3449370 w 3476530"/>
              <a:gd name="connsiteY144" fmla="*/ 597529 h 2788467"/>
              <a:gd name="connsiteX145" fmla="*/ 3476530 w 3476530"/>
              <a:gd name="connsiteY145" fmla="*/ 606582 h 278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3476530" h="2788467">
                <a:moveTo>
                  <a:pt x="452673" y="1692998"/>
                </a:moveTo>
                <a:cubicBezTo>
                  <a:pt x="440076" y="1390680"/>
                  <a:pt x="438859" y="1475358"/>
                  <a:pt x="452673" y="1095469"/>
                </a:cubicBezTo>
                <a:cubicBezTo>
                  <a:pt x="457651" y="958584"/>
                  <a:pt x="453773" y="1018092"/>
                  <a:pt x="470780" y="941560"/>
                </a:cubicBezTo>
                <a:cubicBezTo>
                  <a:pt x="477346" y="912012"/>
                  <a:pt x="477454" y="884663"/>
                  <a:pt x="497940" y="860079"/>
                </a:cubicBezTo>
                <a:cubicBezTo>
                  <a:pt x="519798" y="833850"/>
                  <a:pt x="570368" y="787651"/>
                  <a:pt x="570368" y="787651"/>
                </a:cubicBezTo>
                <a:cubicBezTo>
                  <a:pt x="573386" y="778598"/>
                  <a:pt x="572673" y="767239"/>
                  <a:pt x="579421" y="760491"/>
                </a:cubicBezTo>
                <a:cubicBezTo>
                  <a:pt x="586169" y="753743"/>
                  <a:pt x="598046" y="755706"/>
                  <a:pt x="606582" y="751438"/>
                </a:cubicBezTo>
                <a:cubicBezTo>
                  <a:pt x="676792" y="716334"/>
                  <a:pt x="592625" y="747037"/>
                  <a:pt x="660903" y="724277"/>
                </a:cubicBezTo>
                <a:cubicBezTo>
                  <a:pt x="675992" y="727295"/>
                  <a:pt x="692810" y="725696"/>
                  <a:pt x="706170" y="733331"/>
                </a:cubicBezTo>
                <a:cubicBezTo>
                  <a:pt x="715617" y="738729"/>
                  <a:pt x="719411" y="750759"/>
                  <a:pt x="724277" y="760491"/>
                </a:cubicBezTo>
                <a:cubicBezTo>
                  <a:pt x="736022" y="783981"/>
                  <a:pt x="737749" y="818797"/>
                  <a:pt x="742384" y="841972"/>
                </a:cubicBezTo>
                <a:cubicBezTo>
                  <a:pt x="744824" y="854173"/>
                  <a:pt x="748419" y="866115"/>
                  <a:pt x="751437" y="878186"/>
                </a:cubicBezTo>
                <a:cubicBezTo>
                  <a:pt x="745782" y="917770"/>
                  <a:pt x="745971" y="952118"/>
                  <a:pt x="724277" y="986828"/>
                </a:cubicBezTo>
                <a:cubicBezTo>
                  <a:pt x="717491" y="997685"/>
                  <a:pt x="706838" y="1005656"/>
                  <a:pt x="697117" y="1013988"/>
                </a:cubicBezTo>
                <a:cubicBezTo>
                  <a:pt x="685660" y="1023808"/>
                  <a:pt x="673264" y="1032495"/>
                  <a:pt x="660903" y="1041148"/>
                </a:cubicBezTo>
                <a:cubicBezTo>
                  <a:pt x="643075" y="1053628"/>
                  <a:pt x="621970" y="1061974"/>
                  <a:pt x="606582" y="1077362"/>
                </a:cubicBezTo>
                <a:cubicBezTo>
                  <a:pt x="571727" y="1112217"/>
                  <a:pt x="590074" y="1097421"/>
                  <a:pt x="552261" y="1122630"/>
                </a:cubicBezTo>
                <a:cubicBezTo>
                  <a:pt x="546225" y="1131683"/>
                  <a:pt x="543886" y="1144924"/>
                  <a:pt x="534154" y="1149790"/>
                </a:cubicBezTo>
                <a:cubicBezTo>
                  <a:pt x="517735" y="1157999"/>
                  <a:pt x="497753" y="1154861"/>
                  <a:pt x="479833" y="1158843"/>
                </a:cubicBezTo>
                <a:cubicBezTo>
                  <a:pt x="470517" y="1160913"/>
                  <a:pt x="461726" y="1164879"/>
                  <a:pt x="452673" y="1167897"/>
                </a:cubicBezTo>
                <a:cubicBezTo>
                  <a:pt x="455691" y="1116594"/>
                  <a:pt x="457628" y="1065216"/>
                  <a:pt x="461726" y="1013988"/>
                </a:cubicBezTo>
                <a:cubicBezTo>
                  <a:pt x="463666" y="989735"/>
                  <a:pt x="468983" y="965824"/>
                  <a:pt x="470780" y="941560"/>
                </a:cubicBezTo>
                <a:cubicBezTo>
                  <a:pt x="475022" y="884299"/>
                  <a:pt x="476815" y="826883"/>
                  <a:pt x="479833" y="769544"/>
                </a:cubicBezTo>
                <a:cubicBezTo>
                  <a:pt x="482851" y="781615"/>
                  <a:pt x="485469" y="793794"/>
                  <a:pt x="488887" y="805758"/>
                </a:cubicBezTo>
                <a:cubicBezTo>
                  <a:pt x="494778" y="826377"/>
                  <a:pt x="500174" y="844206"/>
                  <a:pt x="516047" y="860079"/>
                </a:cubicBezTo>
                <a:cubicBezTo>
                  <a:pt x="523741" y="867773"/>
                  <a:pt x="534154" y="872150"/>
                  <a:pt x="543208" y="878186"/>
                </a:cubicBezTo>
                <a:cubicBezTo>
                  <a:pt x="546226" y="887239"/>
                  <a:pt x="548502" y="896575"/>
                  <a:pt x="552261" y="905346"/>
                </a:cubicBezTo>
                <a:cubicBezTo>
                  <a:pt x="557577" y="917751"/>
                  <a:pt x="566490" y="928633"/>
                  <a:pt x="570368" y="941560"/>
                </a:cubicBezTo>
                <a:cubicBezTo>
                  <a:pt x="596980" y="1030269"/>
                  <a:pt x="559890" y="966586"/>
                  <a:pt x="597528" y="1023041"/>
                </a:cubicBezTo>
                <a:cubicBezTo>
                  <a:pt x="600546" y="1038130"/>
                  <a:pt x="601179" y="1053901"/>
                  <a:pt x="606582" y="1068309"/>
                </a:cubicBezTo>
                <a:cubicBezTo>
                  <a:pt x="610403" y="1078497"/>
                  <a:pt x="621248" y="1085147"/>
                  <a:pt x="624689" y="1095469"/>
                </a:cubicBezTo>
                <a:cubicBezTo>
                  <a:pt x="636389" y="1130569"/>
                  <a:pt x="631248" y="1191316"/>
                  <a:pt x="651849" y="1222218"/>
                </a:cubicBezTo>
                <a:cubicBezTo>
                  <a:pt x="675250" y="1257319"/>
                  <a:pt x="666515" y="1239056"/>
                  <a:pt x="679010" y="1276539"/>
                </a:cubicBezTo>
                <a:cubicBezTo>
                  <a:pt x="699395" y="1398856"/>
                  <a:pt x="672224" y="1281641"/>
                  <a:pt x="706170" y="1358020"/>
                </a:cubicBezTo>
                <a:cubicBezTo>
                  <a:pt x="737924" y="1429467"/>
                  <a:pt x="702578" y="1397874"/>
                  <a:pt x="751437" y="1430447"/>
                </a:cubicBezTo>
                <a:cubicBezTo>
                  <a:pt x="769126" y="1554267"/>
                  <a:pt x="746693" y="1444957"/>
                  <a:pt x="778598" y="1530036"/>
                </a:cubicBezTo>
                <a:cubicBezTo>
                  <a:pt x="782967" y="1541686"/>
                  <a:pt x="784076" y="1554331"/>
                  <a:pt x="787651" y="1566249"/>
                </a:cubicBezTo>
                <a:cubicBezTo>
                  <a:pt x="793135" y="1584531"/>
                  <a:pt x="800273" y="1602289"/>
                  <a:pt x="805758" y="1620570"/>
                </a:cubicBezTo>
                <a:cubicBezTo>
                  <a:pt x="809333" y="1632488"/>
                  <a:pt x="809910" y="1645347"/>
                  <a:pt x="814812" y="1656784"/>
                </a:cubicBezTo>
                <a:cubicBezTo>
                  <a:pt x="819098" y="1666785"/>
                  <a:pt x="826883" y="1674891"/>
                  <a:pt x="832919" y="1683944"/>
                </a:cubicBezTo>
                <a:cubicBezTo>
                  <a:pt x="835937" y="1699033"/>
                  <a:pt x="837106" y="1714614"/>
                  <a:pt x="841972" y="1729212"/>
                </a:cubicBezTo>
                <a:cubicBezTo>
                  <a:pt x="846240" y="1742016"/>
                  <a:pt x="859704" y="1778917"/>
                  <a:pt x="860079" y="1765426"/>
                </a:cubicBezTo>
                <a:cubicBezTo>
                  <a:pt x="863432" y="1644722"/>
                  <a:pt x="854043" y="1524000"/>
                  <a:pt x="851025" y="1403287"/>
                </a:cubicBezTo>
                <a:cubicBezTo>
                  <a:pt x="844020" y="1473345"/>
                  <a:pt x="832919" y="1573006"/>
                  <a:pt x="832919" y="1638677"/>
                </a:cubicBezTo>
                <a:cubicBezTo>
                  <a:pt x="832919" y="1666004"/>
                  <a:pt x="841972" y="1692831"/>
                  <a:pt x="841972" y="1720158"/>
                </a:cubicBezTo>
                <a:cubicBezTo>
                  <a:pt x="841972" y="1732601"/>
                  <a:pt x="838484" y="1695073"/>
                  <a:pt x="832919" y="1683944"/>
                </a:cubicBezTo>
                <a:cubicBezTo>
                  <a:pt x="823187" y="1664480"/>
                  <a:pt x="808776" y="1647731"/>
                  <a:pt x="796705" y="1629624"/>
                </a:cubicBezTo>
                <a:cubicBezTo>
                  <a:pt x="790669" y="1620570"/>
                  <a:pt x="782039" y="1612786"/>
                  <a:pt x="778598" y="1602463"/>
                </a:cubicBezTo>
                <a:lnTo>
                  <a:pt x="760491" y="1548142"/>
                </a:lnTo>
                <a:cubicBezTo>
                  <a:pt x="757473" y="1517964"/>
                  <a:pt x="757026" y="1487417"/>
                  <a:pt x="751437" y="1457608"/>
                </a:cubicBezTo>
                <a:cubicBezTo>
                  <a:pt x="747919" y="1438848"/>
                  <a:pt x="733330" y="1403287"/>
                  <a:pt x="733330" y="1403287"/>
                </a:cubicBezTo>
                <a:cubicBezTo>
                  <a:pt x="729156" y="1374068"/>
                  <a:pt x="724247" y="1312707"/>
                  <a:pt x="706170" y="1285592"/>
                </a:cubicBezTo>
                <a:lnTo>
                  <a:pt x="669956" y="1231271"/>
                </a:lnTo>
                <a:lnTo>
                  <a:pt x="642796" y="1149790"/>
                </a:lnTo>
                <a:cubicBezTo>
                  <a:pt x="642792" y="1149779"/>
                  <a:pt x="624691" y="1095480"/>
                  <a:pt x="624689" y="1095469"/>
                </a:cubicBezTo>
                <a:cubicBezTo>
                  <a:pt x="621671" y="1077362"/>
                  <a:pt x="622695" y="1058093"/>
                  <a:pt x="615635" y="1041148"/>
                </a:cubicBezTo>
                <a:cubicBezTo>
                  <a:pt x="607265" y="1021060"/>
                  <a:pt x="579421" y="986828"/>
                  <a:pt x="579421" y="986828"/>
                </a:cubicBezTo>
                <a:lnTo>
                  <a:pt x="561315" y="932507"/>
                </a:lnTo>
                <a:cubicBezTo>
                  <a:pt x="558297" y="923453"/>
                  <a:pt x="554576" y="914605"/>
                  <a:pt x="552261" y="905346"/>
                </a:cubicBezTo>
                <a:cubicBezTo>
                  <a:pt x="540893" y="859874"/>
                  <a:pt x="547143" y="880937"/>
                  <a:pt x="534154" y="841972"/>
                </a:cubicBezTo>
                <a:cubicBezTo>
                  <a:pt x="510013" y="850020"/>
                  <a:pt x="497940" y="845997"/>
                  <a:pt x="497940" y="878186"/>
                </a:cubicBezTo>
                <a:cubicBezTo>
                  <a:pt x="497940" y="959723"/>
                  <a:pt x="504278" y="1041138"/>
                  <a:pt x="506994" y="1122630"/>
                </a:cubicBezTo>
                <a:cubicBezTo>
                  <a:pt x="510313" y="1222208"/>
                  <a:pt x="513029" y="1321806"/>
                  <a:pt x="516047" y="1421394"/>
                </a:cubicBezTo>
                <a:cubicBezTo>
                  <a:pt x="519065" y="1379144"/>
                  <a:pt x="522614" y="1336929"/>
                  <a:pt x="525101" y="1294645"/>
                </a:cubicBezTo>
                <a:cubicBezTo>
                  <a:pt x="533113" y="1158441"/>
                  <a:pt x="537750" y="1023682"/>
                  <a:pt x="543208" y="887240"/>
                </a:cubicBezTo>
                <a:cubicBezTo>
                  <a:pt x="549244" y="905347"/>
                  <a:pt x="552780" y="924489"/>
                  <a:pt x="561315" y="941560"/>
                </a:cubicBezTo>
                <a:cubicBezTo>
                  <a:pt x="584753" y="988438"/>
                  <a:pt x="586837" y="986061"/>
                  <a:pt x="597528" y="1050202"/>
                </a:cubicBezTo>
                <a:cubicBezTo>
                  <a:pt x="600546" y="1068309"/>
                  <a:pt x="603791" y="1086380"/>
                  <a:pt x="606582" y="1104523"/>
                </a:cubicBezTo>
                <a:cubicBezTo>
                  <a:pt x="609827" y="1125614"/>
                  <a:pt x="609503" y="1147458"/>
                  <a:pt x="615635" y="1167897"/>
                </a:cubicBezTo>
                <a:cubicBezTo>
                  <a:pt x="618762" y="1178319"/>
                  <a:pt x="627706" y="1186004"/>
                  <a:pt x="633742" y="1195057"/>
                </a:cubicBezTo>
                <a:cubicBezTo>
                  <a:pt x="645720" y="1242968"/>
                  <a:pt x="644897" y="1234396"/>
                  <a:pt x="651849" y="1294645"/>
                </a:cubicBezTo>
                <a:cubicBezTo>
                  <a:pt x="658458" y="1351920"/>
                  <a:pt x="640292" y="1417222"/>
                  <a:pt x="669956" y="1466661"/>
                </a:cubicBezTo>
                <a:lnTo>
                  <a:pt x="697117" y="1511929"/>
                </a:lnTo>
                <a:cubicBezTo>
                  <a:pt x="703152" y="1536071"/>
                  <a:pt x="711704" y="1559721"/>
                  <a:pt x="715223" y="1584356"/>
                </a:cubicBezTo>
                <a:cubicBezTo>
                  <a:pt x="718241" y="1605481"/>
                  <a:pt x="720092" y="1626806"/>
                  <a:pt x="724277" y="1647731"/>
                </a:cubicBezTo>
                <a:cubicBezTo>
                  <a:pt x="726149" y="1657089"/>
                  <a:pt x="730819" y="1665684"/>
                  <a:pt x="733330" y="1674891"/>
                </a:cubicBezTo>
                <a:cubicBezTo>
                  <a:pt x="739878" y="1698900"/>
                  <a:pt x="747917" y="1722683"/>
                  <a:pt x="751437" y="1747319"/>
                </a:cubicBezTo>
                <a:cubicBezTo>
                  <a:pt x="754773" y="1770670"/>
                  <a:pt x="756904" y="1812572"/>
                  <a:pt x="769544" y="1837853"/>
                </a:cubicBezTo>
                <a:cubicBezTo>
                  <a:pt x="774410" y="1847585"/>
                  <a:pt x="781615" y="1855960"/>
                  <a:pt x="787651" y="1865014"/>
                </a:cubicBezTo>
                <a:cubicBezTo>
                  <a:pt x="790669" y="1723176"/>
                  <a:pt x="792203" y="1581299"/>
                  <a:pt x="796705" y="1439501"/>
                </a:cubicBezTo>
                <a:cubicBezTo>
                  <a:pt x="801400" y="1291602"/>
                  <a:pt x="810172" y="1277809"/>
                  <a:pt x="823865" y="1122630"/>
                </a:cubicBezTo>
                <a:cubicBezTo>
                  <a:pt x="827853" y="1077438"/>
                  <a:pt x="830653" y="1032139"/>
                  <a:pt x="832919" y="986828"/>
                </a:cubicBezTo>
                <a:cubicBezTo>
                  <a:pt x="839707" y="851062"/>
                  <a:pt x="844003" y="715177"/>
                  <a:pt x="851025" y="579422"/>
                </a:cubicBezTo>
                <a:cubicBezTo>
                  <a:pt x="853057" y="540127"/>
                  <a:pt x="853610" y="500539"/>
                  <a:pt x="860079" y="461727"/>
                </a:cubicBezTo>
                <a:cubicBezTo>
                  <a:pt x="865736" y="427787"/>
                  <a:pt x="878186" y="395335"/>
                  <a:pt x="887239" y="362139"/>
                </a:cubicBezTo>
                <a:cubicBezTo>
                  <a:pt x="890257" y="325925"/>
                  <a:pt x="882797" y="287237"/>
                  <a:pt x="896293" y="253497"/>
                </a:cubicBezTo>
                <a:cubicBezTo>
                  <a:pt x="900334" y="243394"/>
                  <a:pt x="918169" y="262092"/>
                  <a:pt x="923453" y="271604"/>
                </a:cubicBezTo>
                <a:cubicBezTo>
                  <a:pt x="934123" y="290809"/>
                  <a:pt x="934613" y="314135"/>
                  <a:pt x="941560" y="334978"/>
                </a:cubicBezTo>
                <a:cubicBezTo>
                  <a:pt x="949714" y="359439"/>
                  <a:pt x="961029" y="382795"/>
                  <a:pt x="968720" y="407406"/>
                </a:cubicBezTo>
                <a:cubicBezTo>
                  <a:pt x="976143" y="431159"/>
                  <a:pt x="978957" y="456225"/>
                  <a:pt x="986827" y="479834"/>
                </a:cubicBezTo>
                <a:cubicBezTo>
                  <a:pt x="1000119" y="519710"/>
                  <a:pt x="1023852" y="556312"/>
                  <a:pt x="1032095" y="597529"/>
                </a:cubicBezTo>
                <a:cubicBezTo>
                  <a:pt x="1044166" y="657885"/>
                  <a:pt x="1061512" y="717423"/>
                  <a:pt x="1068309" y="778598"/>
                </a:cubicBezTo>
                <a:cubicBezTo>
                  <a:pt x="1071327" y="805758"/>
                  <a:pt x="1073972" y="832963"/>
                  <a:pt x="1077362" y="860079"/>
                </a:cubicBezTo>
                <a:cubicBezTo>
                  <a:pt x="1080009" y="881253"/>
                  <a:pt x="1084393" y="902210"/>
                  <a:pt x="1086416" y="923453"/>
                </a:cubicBezTo>
                <a:cubicBezTo>
                  <a:pt x="1096467" y="1028987"/>
                  <a:pt x="1106964" y="1134520"/>
                  <a:pt x="1113576" y="1240325"/>
                </a:cubicBezTo>
                <a:cubicBezTo>
                  <a:pt x="1129738" y="1498928"/>
                  <a:pt x="1108550" y="1274799"/>
                  <a:pt x="1149790" y="1511929"/>
                </a:cubicBezTo>
                <a:cubicBezTo>
                  <a:pt x="1178269" y="1675683"/>
                  <a:pt x="1143502" y="1528898"/>
                  <a:pt x="1167897" y="1638677"/>
                </a:cubicBezTo>
                <a:cubicBezTo>
                  <a:pt x="1170596" y="1650824"/>
                  <a:pt x="1176950" y="1687334"/>
                  <a:pt x="1176950" y="1674891"/>
                </a:cubicBezTo>
                <a:cubicBezTo>
                  <a:pt x="1176950" y="1656534"/>
                  <a:pt x="1171743" y="1638519"/>
                  <a:pt x="1167897" y="1620570"/>
                </a:cubicBezTo>
                <a:cubicBezTo>
                  <a:pt x="1162683" y="1596237"/>
                  <a:pt x="1160919" y="1570400"/>
                  <a:pt x="1149790" y="1548142"/>
                </a:cubicBezTo>
                <a:cubicBezTo>
                  <a:pt x="1095848" y="1440259"/>
                  <a:pt x="1043895" y="1401435"/>
                  <a:pt x="941560" y="1330859"/>
                </a:cubicBezTo>
                <a:cubicBezTo>
                  <a:pt x="901502" y="1303233"/>
                  <a:pt x="860543" y="1275061"/>
                  <a:pt x="814812" y="1258432"/>
                </a:cubicBezTo>
                <a:cubicBezTo>
                  <a:pt x="759744" y="1238407"/>
                  <a:pt x="699327" y="1237636"/>
                  <a:pt x="642796" y="1222218"/>
                </a:cubicBezTo>
                <a:cubicBezTo>
                  <a:pt x="411583" y="1159159"/>
                  <a:pt x="611999" y="1186545"/>
                  <a:pt x="425513" y="1167897"/>
                </a:cubicBezTo>
                <a:cubicBezTo>
                  <a:pt x="337996" y="1173933"/>
                  <a:pt x="250042" y="1175385"/>
                  <a:pt x="162962" y="1186004"/>
                </a:cubicBezTo>
                <a:cubicBezTo>
                  <a:pt x="125908" y="1190523"/>
                  <a:pt x="89110" y="1199634"/>
                  <a:pt x="54320" y="1213164"/>
                </a:cubicBezTo>
                <a:cubicBezTo>
                  <a:pt x="34038" y="1221051"/>
                  <a:pt x="0" y="1249378"/>
                  <a:pt x="0" y="1249378"/>
                </a:cubicBezTo>
                <a:cubicBezTo>
                  <a:pt x="110714" y="1293664"/>
                  <a:pt x="51546" y="1277773"/>
                  <a:pt x="271604" y="1249378"/>
                </a:cubicBezTo>
                <a:cubicBezTo>
                  <a:pt x="309729" y="1244459"/>
                  <a:pt x="354139" y="1214157"/>
                  <a:pt x="389299" y="1204111"/>
                </a:cubicBezTo>
                <a:cubicBezTo>
                  <a:pt x="430845" y="1192241"/>
                  <a:pt x="473798" y="1186004"/>
                  <a:pt x="516047" y="1176950"/>
                </a:cubicBezTo>
                <a:cubicBezTo>
                  <a:pt x="550834" y="1159556"/>
                  <a:pt x="568510" y="1153880"/>
                  <a:pt x="597528" y="1122630"/>
                </a:cubicBezTo>
                <a:cubicBezTo>
                  <a:pt x="623826" y="1094310"/>
                  <a:pt x="643586" y="1060348"/>
                  <a:pt x="669956" y="1032095"/>
                </a:cubicBezTo>
                <a:cubicBezTo>
                  <a:pt x="714410" y="984466"/>
                  <a:pt x="748146" y="975168"/>
                  <a:pt x="805758" y="941560"/>
                </a:cubicBezTo>
                <a:cubicBezTo>
                  <a:pt x="815157" y="936077"/>
                  <a:pt x="823865" y="929489"/>
                  <a:pt x="832919" y="923453"/>
                </a:cubicBezTo>
                <a:cubicBezTo>
                  <a:pt x="823865" y="920435"/>
                  <a:pt x="814294" y="918668"/>
                  <a:pt x="805758" y="914400"/>
                </a:cubicBezTo>
                <a:cubicBezTo>
                  <a:pt x="780552" y="901797"/>
                  <a:pt x="771458" y="889153"/>
                  <a:pt x="751437" y="869133"/>
                </a:cubicBezTo>
                <a:cubicBezTo>
                  <a:pt x="653598" y="673456"/>
                  <a:pt x="838284" y="1047095"/>
                  <a:pt x="715223" y="778598"/>
                </a:cubicBezTo>
                <a:cubicBezTo>
                  <a:pt x="689919" y="723388"/>
                  <a:pt x="663416" y="668625"/>
                  <a:pt x="633742" y="615636"/>
                </a:cubicBezTo>
                <a:cubicBezTo>
                  <a:pt x="563269" y="489791"/>
                  <a:pt x="599506" y="621286"/>
                  <a:pt x="534154" y="434566"/>
                </a:cubicBezTo>
                <a:cubicBezTo>
                  <a:pt x="506080" y="354355"/>
                  <a:pt x="483899" y="272162"/>
                  <a:pt x="461726" y="190123"/>
                </a:cubicBezTo>
                <a:cubicBezTo>
                  <a:pt x="453696" y="160413"/>
                  <a:pt x="452074" y="129180"/>
                  <a:pt x="443619" y="99588"/>
                </a:cubicBezTo>
                <a:cubicBezTo>
                  <a:pt x="433915" y="65624"/>
                  <a:pt x="419477" y="33196"/>
                  <a:pt x="407406" y="0"/>
                </a:cubicBezTo>
                <a:cubicBezTo>
                  <a:pt x="413321" y="91686"/>
                  <a:pt x="431815" y="400754"/>
                  <a:pt x="443619" y="506994"/>
                </a:cubicBezTo>
                <a:cubicBezTo>
                  <a:pt x="481477" y="847717"/>
                  <a:pt x="474653" y="667941"/>
                  <a:pt x="497940" y="941560"/>
                </a:cubicBezTo>
                <a:cubicBezTo>
                  <a:pt x="505124" y="1025969"/>
                  <a:pt x="509291" y="1110613"/>
                  <a:pt x="516047" y="1195057"/>
                </a:cubicBezTo>
                <a:cubicBezTo>
                  <a:pt x="521363" y="1261511"/>
                  <a:pt x="528118" y="1327842"/>
                  <a:pt x="534154" y="1394234"/>
                </a:cubicBezTo>
                <a:cubicBezTo>
                  <a:pt x="531136" y="1696016"/>
                  <a:pt x="534894" y="1997942"/>
                  <a:pt x="525101" y="2299580"/>
                </a:cubicBezTo>
                <a:cubicBezTo>
                  <a:pt x="519798" y="2462903"/>
                  <a:pt x="488887" y="2788467"/>
                  <a:pt x="488887" y="2788467"/>
                </a:cubicBezTo>
                <a:cubicBezTo>
                  <a:pt x="464744" y="2782431"/>
                  <a:pt x="438976" y="2780956"/>
                  <a:pt x="416459" y="2770360"/>
                </a:cubicBezTo>
                <a:cubicBezTo>
                  <a:pt x="297187" y="2714233"/>
                  <a:pt x="316463" y="2664758"/>
                  <a:pt x="199176" y="2562131"/>
                </a:cubicBezTo>
                <a:cubicBezTo>
                  <a:pt x="175033" y="2541006"/>
                  <a:pt x="151973" y="2518576"/>
                  <a:pt x="126748" y="2498756"/>
                </a:cubicBezTo>
                <a:cubicBezTo>
                  <a:pt x="109636" y="2485311"/>
                  <a:pt x="89420" y="2476137"/>
                  <a:pt x="72427" y="2462542"/>
                </a:cubicBezTo>
                <a:cubicBezTo>
                  <a:pt x="-37336" y="2374731"/>
                  <a:pt x="92395" y="2463782"/>
                  <a:pt x="9053" y="2408222"/>
                </a:cubicBezTo>
                <a:cubicBezTo>
                  <a:pt x="6035" y="2399168"/>
                  <a:pt x="0" y="2390604"/>
                  <a:pt x="0" y="2381061"/>
                </a:cubicBezTo>
                <a:cubicBezTo>
                  <a:pt x="0" y="2371518"/>
                  <a:pt x="5509" y="2362761"/>
                  <a:pt x="9053" y="2353901"/>
                </a:cubicBezTo>
                <a:cubicBezTo>
                  <a:pt x="17589" y="2332562"/>
                  <a:pt x="25138" y="2310665"/>
                  <a:pt x="36214" y="2290527"/>
                </a:cubicBezTo>
                <a:cubicBezTo>
                  <a:pt x="73016" y="2223614"/>
                  <a:pt x="97802" y="2166068"/>
                  <a:pt x="162962" y="2127564"/>
                </a:cubicBezTo>
                <a:cubicBezTo>
                  <a:pt x="209439" y="2100101"/>
                  <a:pt x="261875" y="2083485"/>
                  <a:pt x="307818" y="2055137"/>
                </a:cubicBezTo>
                <a:cubicBezTo>
                  <a:pt x="403983" y="1995801"/>
                  <a:pt x="493033" y="1925505"/>
                  <a:pt x="588475" y="1865014"/>
                </a:cubicBezTo>
                <a:cubicBezTo>
                  <a:pt x="1072496" y="1558240"/>
                  <a:pt x="1009816" y="1618163"/>
                  <a:pt x="1674891" y="1348966"/>
                </a:cubicBezTo>
                <a:cubicBezTo>
                  <a:pt x="1813070" y="1293036"/>
                  <a:pt x="1960773" y="1257916"/>
                  <a:pt x="2091350" y="1186004"/>
                </a:cubicBezTo>
                <a:lnTo>
                  <a:pt x="2716039" y="841972"/>
                </a:lnTo>
                <a:cubicBezTo>
                  <a:pt x="2880055" y="753921"/>
                  <a:pt x="2993232" y="698436"/>
                  <a:pt x="3168713" y="642796"/>
                </a:cubicBezTo>
                <a:cubicBezTo>
                  <a:pt x="3218952" y="626867"/>
                  <a:pt x="3270590" y="614974"/>
                  <a:pt x="3322621" y="606582"/>
                </a:cubicBezTo>
                <a:cubicBezTo>
                  <a:pt x="3364438" y="599837"/>
                  <a:pt x="3407120" y="600547"/>
                  <a:pt x="3449370" y="597529"/>
                </a:cubicBezTo>
                <a:lnTo>
                  <a:pt x="3476530" y="60658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3764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5000">
        <p15:prstTrans prst="pageCurlDouble"/>
      </p:transition>
    </mc:Choice>
    <mc:Fallback xmlns="">
      <p:transition spd="slow" advClick="0" advTm="5000">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215</TotalTime>
  <Words>201</Words>
  <Application>Microsoft Office PowerPoint</Application>
  <PresentationFormat>Widescreen</PresentationFormat>
  <Paragraphs>8</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Trebuchet MS</vt:lpstr>
      <vt:lpstr>Wingdings 3</vt:lpstr>
      <vt:lpstr>Facet</vt:lpstr>
      <vt:lpstr>Educations purpose </vt:lpstr>
      <vt:lpstr>Eat your books well, utilize your time so as you can shine and not be left in shame. Life is very much simple but we insist on making it complicated. Conquers are many who are conquered by confusion who just came to pass time.although,this is stupidity of the highest order ,coz success is failure turned inside it.know how to keep your life in order coz success is failure turned inside it.know how to keep your life in order and have faith in God, in your work </vt:lpstr>
      <vt:lpstr>rumours will be spread by fools and accepted by idiolts of how you obey the rules e.g. practicing M,.B.R. participating in class and they start giving you funny names at long last gain is yours lost is theirs. Working hard is a waste of time, what we should do is to try and work smart.    </vt:lpstr>
      <vt:lpstr>WRITTEN AND COMPLIED BY MBUGUA PURITY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major key to your better future is you</dc:title>
  <dc:creator>student</dc:creator>
  <cp:lastModifiedBy>student</cp:lastModifiedBy>
  <cp:revision>18</cp:revision>
  <dcterms:created xsi:type="dcterms:W3CDTF">2019-02-13T04:37:31Z</dcterms:created>
  <dcterms:modified xsi:type="dcterms:W3CDTF">2019-02-16T14:47:20Z</dcterms:modified>
</cp:coreProperties>
</file>