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notesMasterIdLst>
    <p:notesMasterId r:id="rId14"/>
  </p:notesMasterIdLst>
  <p:sldIdLst>
    <p:sldId id="256" r:id="rId2"/>
    <p:sldId id="278" r:id="rId3"/>
    <p:sldId id="279" r:id="rId4"/>
    <p:sldId id="258" r:id="rId5"/>
    <p:sldId id="260" r:id="rId6"/>
    <p:sldId id="274" r:id="rId7"/>
    <p:sldId id="261" r:id="rId8"/>
    <p:sldId id="263" r:id="rId9"/>
    <p:sldId id="280" r:id="rId10"/>
    <p:sldId id="262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45A92EB-4148-4143-AD79-A76B34D991D1}">
          <p14:sldIdLst>
            <p14:sldId id="256"/>
            <p14:sldId id="278"/>
            <p14:sldId id="279"/>
            <p14:sldId id="258"/>
            <p14:sldId id="260"/>
            <p14:sldId id="274"/>
            <p14:sldId id="261"/>
            <p14:sldId id="263"/>
            <p14:sldId id="280"/>
            <p14:sldId id="262"/>
            <p14:sldId id="259"/>
          </p14:sldIdLst>
        </p14:section>
        <p14:section name="未命名的章節" id="{01AB9755-EC12-4CDB-A707-4A641753A43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ADF3-E8B4-4D30-AD8D-3F23BFB5F9F2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3843-B229-4B09-B636-551006286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6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3843-B229-4B09-B636-5510062863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01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主頁面 毫無反應 會在日後把聊天室再加上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3843-B229-4B09-B636-55100628632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9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進去可以寫科目以及作業項目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老師或學生填寫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，家長則是可以看到完整條列，並給予家長簽名的觸控書寫。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3843-B229-4B09-B636-55100628632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2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063843-B229-4B09-B636-5510062863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1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063843-B229-4B09-B636-5510062863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13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這是我們預計的登入畫面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063843-B229-4B09-B636-5510062863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4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我們下一步要完成的東西，要在資料庫完成之後。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063843-B229-4B09-B636-5510062863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1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這邊我們依然覺得使用瀏覽器連上去即可，可能會在日後把按鈕移至下方不與其他功能並列。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3843-B229-4B09-B636-5510062863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063843-B229-4B09-B636-5510062863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50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0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6777" y="827772"/>
            <a:ext cx="63627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家庭聯絡簿</a:t>
            </a:r>
            <a:r>
              <a:rPr lang="en-US" altLang="zh-TW" sz="66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66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9502" y="2437946"/>
            <a:ext cx="438132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sz="5400" b="1" cap="none" spc="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員：</a:t>
            </a:r>
            <a:r>
              <a:rPr lang="en-US" altLang="zh-TW" sz="5400" b="1" cap="none" spc="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5400" b="1" cap="none" spc="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林盈翰</a:t>
            </a:r>
            <a:endParaRPr lang="en-US" altLang="zh-TW" sz="5400" b="1" cap="none" spc="0" dirty="0" smtClean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楊鎧瑜</a:t>
            </a:r>
            <a:endParaRPr lang="en-US" altLang="zh-TW" sz="5400" b="1" dirty="0" smtClean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54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陳沛紳</a:t>
            </a:r>
            <a:endParaRPr lang="zh-TW" alt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1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97378" y="122451"/>
            <a:ext cx="24929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</a:t>
            </a:r>
            <a:endParaRPr kumimoji="0" lang="en-US" altLang="zh-TW" sz="6000" b="1" i="0" u="none" strike="noStrike" kern="1200" cap="none" spc="0" normalizeH="0" baseline="0" noProof="0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78" y="1138114"/>
            <a:ext cx="2517296" cy="53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93701" y="290040"/>
            <a:ext cx="6636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學校頁</a:t>
            </a:r>
            <a:r>
              <a:rPr lang="zh-TW" altLang="en-US" sz="54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面、行事曆</a:t>
            </a:r>
            <a:endParaRPr lang="zh-TW" altLang="en-US" sz="54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24" y="1397478"/>
            <a:ext cx="2448038" cy="52572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46" y="1397477"/>
            <a:ext cx="2598183" cy="52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9878" y="1690733"/>
            <a:ext cx="38779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200" b="1" i="0" u="none" strike="noStrike" kern="1200" cap="none" spc="0" normalizeH="0" baseline="0" noProof="0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報告結束</a:t>
            </a:r>
            <a:endParaRPr kumimoji="0" lang="zh-TW" altLang="en-US" sz="7200" b="1" i="0" u="none" strike="noStrike" kern="1200" cap="none" spc="0" normalizeH="0" baseline="0" noProof="0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2325" y="2961615"/>
            <a:ext cx="78330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kumimoji="0" lang="en-US" altLang="zh-TW" sz="4000" b="1" i="0" u="none" strike="noStrike" kern="1200" cap="none" spc="0" normalizeH="0" baseline="0" noProof="0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6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1231" y="166860"/>
            <a:ext cx="404417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200" b="1" i="0" u="none" strike="noStrike" kern="1200" cap="none" spc="0" normalizeH="0" baseline="0" noProof="0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功能介紹</a:t>
            </a:r>
            <a:endParaRPr kumimoji="0" lang="zh-TW" altLang="en-US" sz="7200" b="1" i="0" u="none" strike="noStrike" kern="1200" cap="none" spc="0" normalizeH="0" baseline="0" noProof="0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標題 3"/>
          <p:cNvSpPr txBox="1">
            <a:spLocks/>
          </p:cNvSpPr>
          <p:nvPr/>
        </p:nvSpPr>
        <p:spPr>
          <a:xfrm>
            <a:off x="2020546" y="1630796"/>
            <a:ext cx="3747207" cy="49859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lang="zh-TW" altLang="en-US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登入</a:t>
            </a:r>
            <a:endParaRPr lang="en-US" altLang="zh-TW" sz="48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</a:t>
            </a: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主畫面</a:t>
            </a:r>
            <a:endParaRPr lang="en-US" altLang="zh-TW" sz="48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</a:t>
            </a: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作業</a:t>
            </a:r>
            <a:endParaRPr lang="en-US" altLang="zh-TW" sz="48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</a:t>
            </a: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成績</a:t>
            </a:r>
            <a:endParaRPr lang="en-US" altLang="zh-TW" sz="48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課表</a:t>
            </a:r>
            <a:endParaRPr lang="en-US" altLang="zh-TW" sz="4800" b="1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zh-TW" altLang="en-US" sz="7200" b="1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36422" y="1615496"/>
            <a:ext cx="3933093" cy="3800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en-US" altLang="zh-TW" sz="4800" b="1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簽名</a:t>
            </a:r>
            <a:endParaRPr lang="en-US" altLang="zh-TW" sz="48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</a:t>
            </a:r>
            <a:endParaRPr lang="en-US" altLang="zh-TW" sz="4800" b="1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學校</a:t>
            </a:r>
            <a:r>
              <a:rPr lang="zh-TW" altLang="en-US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網頁及 </a:t>
            </a:r>
            <a:endParaRPr lang="en-US" altLang="zh-TW" sz="48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4800" b="1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行事曆</a:t>
            </a:r>
            <a:endParaRPr lang="en-US" altLang="zh-TW" sz="4800" b="1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9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77" y="1690688"/>
            <a:ext cx="2335445" cy="5083385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5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3356" y="252126"/>
            <a:ext cx="24929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主頁面</a:t>
            </a:r>
            <a:endParaRPr lang="zh-TW" altLang="en-US" sz="60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99" y="1267789"/>
            <a:ext cx="2607503" cy="55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977513" y="184848"/>
            <a:ext cx="17235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6000" b="1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22" y="1466491"/>
            <a:ext cx="2306930" cy="499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6564" y="205315"/>
            <a:ext cx="53462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b="1" noProof="0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  <a:endParaRPr kumimoji="0" lang="zh-TW" altLang="en-US" sz="6000" b="1" i="0" u="none" strike="noStrike" kern="1200" cap="none" spc="0" normalizeH="0" baseline="0" noProof="0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1633" y="1752513"/>
            <a:ext cx="1847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zh-TW" sz="44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4400" b="1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183" y="1058332"/>
            <a:ext cx="2719029" cy="57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22308" y="108660"/>
            <a:ext cx="17235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 smtClean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課表</a:t>
            </a:r>
            <a:endParaRPr kumimoji="0" lang="en-US" altLang="zh-TW" sz="6000" b="1" i="0" u="none" strike="noStrike" kern="1200" cap="none" spc="0" normalizeH="0" baseline="0" noProof="0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53" y="1460139"/>
            <a:ext cx="2478657" cy="50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2867" y="252525"/>
            <a:ext cx="3262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b="1" noProof="0" dirty="0">
                <a:ln w="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kumimoji="0" lang="zh-TW" altLang="en-US" sz="6000" b="1" i="0" u="none" strike="noStrike" kern="1200" cap="none" spc="0" normalizeH="0" baseline="0" noProof="0" dirty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7539" y="2282655"/>
            <a:ext cx="7833091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3200" b="1" dirty="0" smtClean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1" i="0" u="none" strike="noStrike" kern="1200" cap="none" spc="0" normalizeH="0" baseline="0" noProof="0" dirty="0" smtClean="0">
              <a:ln w="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90" y="1732679"/>
            <a:ext cx="2317990" cy="4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6700" b="1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簽名</a:t>
            </a:r>
            <a:r>
              <a:rPr lang="zh-TW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32" y="1311126"/>
            <a:ext cx="2710585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157</Words>
  <Application>Microsoft Office PowerPoint</Application>
  <PresentationFormat>寬螢幕</PresentationFormat>
  <Paragraphs>41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功能介紹</vt:lpstr>
      <vt:lpstr>登入</vt:lpstr>
      <vt:lpstr>PowerPoint 簡報</vt:lpstr>
      <vt:lpstr>PowerPoint 簡報</vt:lpstr>
      <vt:lpstr>PowerPoint 簡報</vt:lpstr>
      <vt:lpstr>PowerPoint 簡報</vt:lpstr>
      <vt:lpstr>PowerPoint 簡報</vt:lpstr>
      <vt:lpstr>簽名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87</cp:revision>
  <dcterms:created xsi:type="dcterms:W3CDTF">2021-05-04T03:26:33Z</dcterms:created>
  <dcterms:modified xsi:type="dcterms:W3CDTF">2021-12-27T14:42:38Z</dcterms:modified>
</cp:coreProperties>
</file>