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8" r:id="rId4"/>
    <p:sldId id="286" r:id="rId5"/>
    <p:sldId id="283" r:id="rId6"/>
    <p:sldId id="268" r:id="rId7"/>
    <p:sldId id="271" r:id="rId8"/>
    <p:sldId id="287" r:id="rId9"/>
    <p:sldId id="272" r:id="rId10"/>
    <p:sldId id="289" r:id="rId11"/>
    <p:sldId id="261" r:id="rId12"/>
    <p:sldId id="292" r:id="rId13"/>
    <p:sldId id="278" r:id="rId14"/>
    <p:sldId id="263" r:id="rId15"/>
    <p:sldId id="279" r:id="rId16"/>
    <p:sldId id="280" r:id="rId17"/>
    <p:sldId id="264" r:id="rId18"/>
    <p:sldId id="266" r:id="rId19"/>
    <p:sldId id="293" r:id="rId20"/>
    <p:sldId id="294" r:id="rId21"/>
    <p:sldId id="265" r:id="rId22"/>
    <p:sldId id="267" r:id="rId23"/>
    <p:sldId id="285" r:id="rId24"/>
    <p:sldId id="284" r:id="rId25"/>
    <p:sldId id="290" r:id="rId26"/>
    <p:sldId id="28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B86AB-2368-4085-A69A-33E766EA98F7}" v="1236" dt="2023-05-21T13:49:24.317"/>
    <p1510:client id="{8A1744D1-ED51-48B0-A5FE-F87FB7C917FF}" v="3184" dt="2023-05-21T15:48:36.478"/>
    <p1510:client id="{9A1C7FF8-E433-4C8C-A616-BDE817569371}" v="1469" dt="2023-05-21T19:56:12.366"/>
    <p1510:client id="{D3EED7B9-96D4-4920-9CE4-C4649020E6B4}" v="1" dt="2023-05-22T02:43:44.114"/>
    <p1510:client id="{F3D10238-669A-4DE6-B7A0-218D248F1973}" v="2" dt="2023-05-22T08:45:16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providerId="Windows Live" clId="Web-{79DB86AB-2368-4085-A69A-33E766EA98F7}"/>
    <pc:docChg chg="addSld delSld modSld">
      <pc:chgData name="來賓使用者" userId="" providerId="Windows Live" clId="Web-{79DB86AB-2368-4085-A69A-33E766EA98F7}" dt="2023-05-21T13:49:24.317" v="1125" actId="1076"/>
      <pc:docMkLst>
        <pc:docMk/>
      </pc:docMkLst>
      <pc:sldChg chg="modSp">
        <pc:chgData name="來賓使用者" userId="" providerId="Windows Live" clId="Web-{79DB86AB-2368-4085-A69A-33E766EA98F7}" dt="2023-05-21T13:36:06.078" v="1118" actId="20577"/>
        <pc:sldMkLst>
          <pc:docMk/>
          <pc:sldMk cId="2556133637" sldId="260"/>
        </pc:sldMkLst>
        <pc:spChg chg="mod">
          <ac:chgData name="來賓使用者" userId="" providerId="Windows Live" clId="Web-{79DB86AB-2368-4085-A69A-33E766EA98F7}" dt="2023-05-21T13:36:06.078" v="1118" actId="20577"/>
          <ac:spMkLst>
            <pc:docMk/>
            <pc:sldMk cId="2556133637" sldId="260"/>
            <ac:spMk id="3" creationId="{4EC7482D-94F4-71FC-3F57-8AE1257AF47C}"/>
          </ac:spMkLst>
        </pc:spChg>
      </pc:sldChg>
      <pc:sldChg chg="addSp delSp modSp">
        <pc:chgData name="來賓使用者" userId="" providerId="Windows Live" clId="Web-{79DB86AB-2368-4085-A69A-33E766EA98F7}" dt="2023-05-21T13:35:08.796" v="1111"/>
        <pc:sldMkLst>
          <pc:docMk/>
          <pc:sldMk cId="361772444" sldId="265"/>
        </pc:sldMkLst>
        <pc:spChg chg="add del mod">
          <ac:chgData name="來賓使用者" userId="" providerId="Windows Live" clId="Web-{79DB86AB-2368-4085-A69A-33E766EA98F7}" dt="2023-05-21T12:43:12.218" v="199"/>
          <ac:spMkLst>
            <pc:docMk/>
            <pc:sldMk cId="361772444" sldId="265"/>
            <ac:spMk id="5" creationId="{9C14E7FA-5265-C805-81CC-AE7ED9ABD97B}"/>
          </ac:spMkLst>
        </pc:spChg>
        <pc:graphicFrameChg chg="add del mod modGraphic">
          <ac:chgData name="來賓使用者" userId="" providerId="Windows Live" clId="Web-{79DB86AB-2368-4085-A69A-33E766EA98F7}" dt="2023-05-21T13:35:08.796" v="1111"/>
          <ac:graphicFrameMkLst>
            <pc:docMk/>
            <pc:sldMk cId="361772444" sldId="265"/>
            <ac:graphicFrameMk id="7" creationId="{C1A4EFDE-4273-C92D-F301-C2E3945E5A7C}"/>
          </ac:graphicFrameMkLst>
        </pc:graphicFrameChg>
        <pc:picChg chg="add del mod">
          <ac:chgData name="來賓使用者" userId="" providerId="Windows Live" clId="Web-{79DB86AB-2368-4085-A69A-33E766EA98F7}" dt="2023-05-21T12:34:55.877" v="24"/>
          <ac:picMkLst>
            <pc:docMk/>
            <pc:sldMk cId="361772444" sldId="265"/>
            <ac:picMk id="3" creationId="{D237C117-081B-A1F6-D1BB-DEDB9D49A341}"/>
          </ac:picMkLst>
        </pc:picChg>
      </pc:sldChg>
      <pc:sldChg chg="modSp">
        <pc:chgData name="來賓使用者" userId="" providerId="Windows Live" clId="Web-{79DB86AB-2368-4085-A69A-33E766EA98F7}" dt="2023-05-21T13:35:14.015" v="1115"/>
        <pc:sldMkLst>
          <pc:docMk/>
          <pc:sldMk cId="2390790036" sldId="267"/>
        </pc:sldMkLst>
        <pc:graphicFrameChg chg="mod modGraphic">
          <ac:chgData name="來賓使用者" userId="" providerId="Windows Live" clId="Web-{79DB86AB-2368-4085-A69A-33E766EA98F7}" dt="2023-05-21T13:35:14.015" v="1115"/>
          <ac:graphicFrameMkLst>
            <pc:docMk/>
            <pc:sldMk cId="2390790036" sldId="267"/>
            <ac:graphicFrameMk id="5" creationId="{F85AAD84-0599-A9B4-3E68-1D1973C68B7C}"/>
          </ac:graphicFrameMkLst>
        </pc:graphicFrameChg>
      </pc:sldChg>
      <pc:sldChg chg="modSp">
        <pc:chgData name="來賓使用者" userId="" providerId="Windows Live" clId="Web-{79DB86AB-2368-4085-A69A-33E766EA98F7}" dt="2023-05-21T13:31:29.931" v="1107" actId="20577"/>
        <pc:sldMkLst>
          <pc:docMk/>
          <pc:sldMk cId="22233678" sldId="284"/>
        </pc:sldMkLst>
        <pc:spChg chg="mod">
          <ac:chgData name="來賓使用者" userId="" providerId="Windows Live" clId="Web-{79DB86AB-2368-4085-A69A-33E766EA98F7}" dt="2023-05-21T13:31:16.462" v="1105" actId="20577"/>
          <ac:spMkLst>
            <pc:docMk/>
            <pc:sldMk cId="22233678" sldId="284"/>
            <ac:spMk id="20" creationId="{AB1C2221-983A-006C-3F41-409007C7325F}"/>
          </ac:spMkLst>
        </pc:spChg>
        <pc:spChg chg="mod">
          <ac:chgData name="來賓使用者" userId="" providerId="Windows Live" clId="Web-{79DB86AB-2368-4085-A69A-33E766EA98F7}" dt="2023-05-21T13:31:29.931" v="1107" actId="20577"/>
          <ac:spMkLst>
            <pc:docMk/>
            <pc:sldMk cId="22233678" sldId="284"/>
            <ac:spMk id="21" creationId="{16ECDD15-0EA9-F2FA-3D86-CB9C5307F721}"/>
          </ac:spMkLst>
        </pc:spChg>
      </pc:sldChg>
      <pc:sldChg chg="modSp">
        <pc:chgData name="來賓使用者" userId="" providerId="Windows Live" clId="Web-{79DB86AB-2368-4085-A69A-33E766EA98F7}" dt="2023-05-21T13:30:27.929" v="1095" actId="20577"/>
        <pc:sldMkLst>
          <pc:docMk/>
          <pc:sldMk cId="595172884" sldId="285"/>
        </pc:sldMkLst>
        <pc:spChg chg="mod">
          <ac:chgData name="來賓使用者" userId="" providerId="Windows Live" clId="Web-{79DB86AB-2368-4085-A69A-33E766EA98F7}" dt="2023-05-21T13:30:27.929" v="1095" actId="20577"/>
          <ac:spMkLst>
            <pc:docMk/>
            <pc:sldMk cId="595172884" sldId="285"/>
            <ac:spMk id="3" creationId="{0033B54C-E452-1734-715F-3AB9A6263658}"/>
          </ac:spMkLst>
        </pc:spChg>
      </pc:sldChg>
      <pc:sldChg chg="modSp">
        <pc:chgData name="來賓使用者" userId="" providerId="Windows Live" clId="Web-{79DB86AB-2368-4085-A69A-33E766EA98F7}" dt="2023-05-21T13:34:32.420" v="1109" actId="20577"/>
        <pc:sldMkLst>
          <pc:docMk/>
          <pc:sldMk cId="4040199169" sldId="290"/>
        </pc:sldMkLst>
        <pc:spChg chg="mod">
          <ac:chgData name="來賓使用者" userId="" providerId="Windows Live" clId="Web-{79DB86AB-2368-4085-A69A-33E766EA98F7}" dt="2023-05-21T13:34:32.420" v="1109" actId="20577"/>
          <ac:spMkLst>
            <pc:docMk/>
            <pc:sldMk cId="4040199169" sldId="290"/>
            <ac:spMk id="20" creationId="{AB1C2221-983A-006C-3F41-409007C7325F}"/>
          </ac:spMkLst>
        </pc:spChg>
      </pc:sldChg>
      <pc:sldChg chg="addSp delSp modSp new del">
        <pc:chgData name="來賓使用者" userId="" providerId="Windows Live" clId="Web-{79DB86AB-2368-4085-A69A-33E766EA98F7}" dt="2023-05-21T13:04:12.109" v="1021"/>
        <pc:sldMkLst>
          <pc:docMk/>
          <pc:sldMk cId="1796060239" sldId="291"/>
        </pc:sldMkLst>
        <pc:spChg chg="del">
          <ac:chgData name="來賓使用者" userId="" providerId="Windows Live" clId="Web-{79DB86AB-2368-4085-A69A-33E766EA98F7}" dt="2023-05-21T13:03:48.624" v="1016"/>
          <ac:spMkLst>
            <pc:docMk/>
            <pc:sldMk cId="1796060239" sldId="291"/>
            <ac:spMk id="2" creationId="{CF59C221-3912-3A40-6196-5F134A3B2E8D}"/>
          </ac:spMkLst>
        </pc:spChg>
        <pc:spChg chg="del">
          <ac:chgData name="來賓使用者" userId="" providerId="Windows Live" clId="Web-{79DB86AB-2368-4085-A69A-33E766EA98F7}" dt="2023-05-21T13:02:03.605" v="1000"/>
          <ac:spMkLst>
            <pc:docMk/>
            <pc:sldMk cId="1796060239" sldId="291"/>
            <ac:spMk id="3" creationId="{623E89C7-9FEB-256A-AE8D-19D93B89FEBD}"/>
          </ac:spMkLst>
        </pc:spChg>
        <pc:picChg chg="add mod ord">
          <ac:chgData name="來賓使用者" userId="" providerId="Windows Live" clId="Web-{79DB86AB-2368-4085-A69A-33E766EA98F7}" dt="2023-05-21T13:04:00.280" v="1020" actId="1076"/>
          <ac:picMkLst>
            <pc:docMk/>
            <pc:sldMk cId="1796060239" sldId="291"/>
            <ac:picMk id="4" creationId="{050BB611-9E8C-B8A0-D8D9-DBE0785E77F3}"/>
          </ac:picMkLst>
        </pc:picChg>
        <pc:picChg chg="add del mod">
          <ac:chgData name="來賓使用者" userId="" providerId="Windows Live" clId="Web-{79DB86AB-2368-4085-A69A-33E766EA98F7}" dt="2023-05-21T13:03:40.889" v="1015"/>
          <ac:picMkLst>
            <pc:docMk/>
            <pc:sldMk cId="1796060239" sldId="291"/>
            <ac:picMk id="5" creationId="{08784DD5-BAE3-F93E-4387-3035C59AF7FA}"/>
          </ac:picMkLst>
        </pc:picChg>
      </pc:sldChg>
      <pc:sldChg chg="addSp delSp modSp new">
        <pc:chgData name="來賓使用者" userId="" providerId="Windows Live" clId="Web-{79DB86AB-2368-4085-A69A-33E766EA98F7}" dt="2023-05-21T13:49:24.317" v="1125" actId="1076"/>
        <pc:sldMkLst>
          <pc:docMk/>
          <pc:sldMk cId="4198121120" sldId="291"/>
        </pc:sldMkLst>
        <pc:spChg chg="del">
          <ac:chgData name="來賓使用者" userId="" providerId="Windows Live" clId="Web-{79DB86AB-2368-4085-A69A-33E766EA98F7}" dt="2023-05-21T13:48:51.051" v="1120"/>
          <ac:spMkLst>
            <pc:docMk/>
            <pc:sldMk cId="4198121120" sldId="291"/>
            <ac:spMk id="3" creationId="{8E940C32-EF14-BCE4-1193-EF6C2A7A6063}"/>
          </ac:spMkLst>
        </pc:spChg>
        <pc:picChg chg="add mod ord">
          <ac:chgData name="來賓使用者" userId="" providerId="Windows Live" clId="Web-{79DB86AB-2368-4085-A69A-33E766EA98F7}" dt="2023-05-21T13:49:24.317" v="1125" actId="1076"/>
          <ac:picMkLst>
            <pc:docMk/>
            <pc:sldMk cId="4198121120" sldId="291"/>
            <ac:picMk id="4" creationId="{E9B6C592-B1D3-262E-667E-D597EA79096F}"/>
          </ac:picMkLst>
        </pc:picChg>
      </pc:sldChg>
    </pc:docChg>
  </pc:docChgLst>
  <pc:docChgLst>
    <pc:chgData name="蔡 尚頤" userId="13448432cb4931f0" providerId="Windows Live" clId="Web-{6555FE2C-754A-4713-A07A-732A2F282378}"/>
    <pc:docChg chg="modSld">
      <pc:chgData name="蔡 尚頤" userId="13448432cb4931f0" providerId="Windows Live" clId="Web-{6555FE2C-754A-4713-A07A-732A2F282378}" dt="2023-05-21T07:35:47.120" v="183"/>
      <pc:docMkLst>
        <pc:docMk/>
      </pc:docMkLst>
      <pc:sldChg chg="delSp">
        <pc:chgData name="蔡 尚頤" userId="13448432cb4931f0" providerId="Windows Live" clId="Web-{6555FE2C-754A-4713-A07A-732A2F282378}" dt="2023-05-21T07:35:47.120" v="183"/>
        <pc:sldMkLst>
          <pc:docMk/>
          <pc:sldMk cId="385532269" sldId="261"/>
        </pc:sldMkLst>
        <pc:cxnChg chg="del">
          <ac:chgData name="蔡 尚頤" userId="13448432cb4931f0" providerId="Windows Live" clId="Web-{6555FE2C-754A-4713-A07A-732A2F282378}" dt="2023-05-21T07:35:47.120" v="183"/>
          <ac:cxnSpMkLst>
            <pc:docMk/>
            <pc:sldMk cId="385532269" sldId="261"/>
            <ac:cxnSpMk id="7" creationId="{982D10B3-4522-92ED-13F9-83B1D01DFE72}"/>
          </ac:cxnSpMkLst>
        </pc:cxnChg>
      </pc:sldChg>
      <pc:sldChg chg="addSp delSp modSp">
        <pc:chgData name="蔡 尚頤" userId="13448432cb4931f0" providerId="Windows Live" clId="Web-{6555FE2C-754A-4713-A07A-732A2F282378}" dt="2023-05-21T07:32:13.944" v="182" actId="14100"/>
        <pc:sldMkLst>
          <pc:docMk/>
          <pc:sldMk cId="3536210684" sldId="266"/>
        </pc:sldMkLst>
        <pc:spChg chg="mod">
          <ac:chgData name="蔡 尚頤" userId="13448432cb4931f0" providerId="Windows Live" clId="Web-{6555FE2C-754A-4713-A07A-732A2F282378}" dt="2023-05-21T07:14:47.422" v="134" actId="1076"/>
          <ac:spMkLst>
            <pc:docMk/>
            <pc:sldMk cId="3536210684" sldId="266"/>
            <ac:spMk id="2" creationId="{ADE7D452-9CEE-A6C0-38DA-1B7BBE71AF3A}"/>
          </ac:spMkLst>
        </pc:spChg>
        <pc:spChg chg="mod">
          <ac:chgData name="蔡 尚頤" userId="13448432cb4931f0" providerId="Windows Live" clId="Web-{6555FE2C-754A-4713-A07A-732A2F282378}" dt="2023-05-21T07:31:32.131" v="175" actId="20577"/>
          <ac:spMkLst>
            <pc:docMk/>
            <pc:sldMk cId="3536210684" sldId="266"/>
            <ac:spMk id="3" creationId="{EC3E8E89-DBBA-4BC2-25B7-51CEB6EA2948}"/>
          </ac:spMkLst>
        </pc:spChg>
        <pc:spChg chg="add del">
          <ac:chgData name="蔡 尚頤" userId="13448432cb4931f0" providerId="Windows Live" clId="Web-{6555FE2C-754A-4713-A07A-732A2F282378}" dt="2023-05-21T07:08:52.820" v="127"/>
          <ac:spMkLst>
            <pc:docMk/>
            <pc:sldMk cId="3536210684" sldId="266"/>
            <ac:spMk id="4" creationId="{1FF438CB-20A5-5E07-578B-1EA8F76C5661}"/>
          </ac:spMkLst>
        </pc:spChg>
        <pc:spChg chg="add mod">
          <ac:chgData name="蔡 尚頤" userId="13448432cb4931f0" providerId="Windows Live" clId="Web-{6555FE2C-754A-4713-A07A-732A2F282378}" dt="2023-05-21T07:25:44.889" v="173" actId="20577"/>
          <ac:spMkLst>
            <pc:docMk/>
            <pc:sldMk cId="3536210684" sldId="266"/>
            <ac:spMk id="6" creationId="{4F87568B-D3BB-C71F-B23F-0C7165FD3ED4}"/>
          </ac:spMkLst>
        </pc:spChg>
        <pc:spChg chg="add mod">
          <ac:chgData name="蔡 尚頤" userId="13448432cb4931f0" providerId="Windows Live" clId="Web-{6555FE2C-754A-4713-A07A-732A2F282378}" dt="2023-05-21T07:32:13.944" v="182" actId="14100"/>
          <ac:spMkLst>
            <pc:docMk/>
            <pc:sldMk cId="3536210684" sldId="266"/>
            <ac:spMk id="7" creationId="{F2821F62-D62B-6712-65AC-39F5301284D3}"/>
          </ac:spMkLst>
        </pc:spChg>
        <pc:spChg chg="del">
          <ac:chgData name="蔡 尚頤" userId="13448432cb4931f0" providerId="Windows Live" clId="Web-{6555FE2C-754A-4713-A07A-732A2F282378}" dt="2023-05-21T07:14:35.765" v="132"/>
          <ac:spMkLst>
            <pc:docMk/>
            <pc:sldMk cId="3536210684" sldId="266"/>
            <ac:spMk id="16" creationId="{04812C46-200A-4DEB-A05E-3ED6C68C2387}"/>
          </ac:spMkLst>
        </pc:spChg>
        <pc:spChg chg="del">
          <ac:chgData name="蔡 尚頤" userId="13448432cb4931f0" providerId="Windows Live" clId="Web-{6555FE2C-754A-4713-A07A-732A2F282378}" dt="2023-05-21T07:14:35.765" v="132"/>
          <ac:spMkLst>
            <pc:docMk/>
            <pc:sldMk cId="3536210684" sldId="266"/>
            <ac:spMk id="18" creationId="{D1EA859B-E555-4109-94F3-6700E046E008}"/>
          </ac:spMkLst>
        </pc:spChg>
        <pc:spChg chg="add">
          <ac:chgData name="蔡 尚頤" userId="13448432cb4931f0" providerId="Windows Live" clId="Web-{6555FE2C-754A-4713-A07A-732A2F282378}" dt="2023-05-21T07:14:35.765" v="132"/>
          <ac:spMkLst>
            <pc:docMk/>
            <pc:sldMk cId="3536210684" sldId="266"/>
            <ac:spMk id="23" creationId="{E35A04CF-97D4-4FF7-B359-C546B1F62E54}"/>
          </ac:spMkLst>
        </pc:spChg>
        <pc:spChg chg="add">
          <ac:chgData name="蔡 尚頤" userId="13448432cb4931f0" providerId="Windows Live" clId="Web-{6555FE2C-754A-4713-A07A-732A2F282378}" dt="2023-05-21T07:14:35.765" v="132"/>
          <ac:spMkLst>
            <pc:docMk/>
            <pc:sldMk cId="3536210684" sldId="266"/>
            <ac:spMk id="25" creationId="{1DE7243B-5109-444B-8FAF-7437C66BC0E9}"/>
          </ac:spMkLst>
        </pc:spChg>
        <pc:spChg chg="add">
          <ac:chgData name="蔡 尚頤" userId="13448432cb4931f0" providerId="Windows Live" clId="Web-{6555FE2C-754A-4713-A07A-732A2F282378}" dt="2023-05-21T07:14:35.765" v="132"/>
          <ac:spMkLst>
            <pc:docMk/>
            <pc:sldMk cId="3536210684" sldId="266"/>
            <ac:spMk id="27" creationId="{4C5D6221-DA7B-4611-AA26-7D8E349FDE96}"/>
          </ac:spMkLst>
        </pc:spChg>
        <pc:picChg chg="del">
          <ac:chgData name="蔡 尚頤" userId="13448432cb4931f0" providerId="Windows Live" clId="Web-{6555FE2C-754A-4713-A07A-732A2F282378}" dt="2023-05-21T07:14:21.218" v="131"/>
          <ac:picMkLst>
            <pc:docMk/>
            <pc:sldMk cId="3536210684" sldId="266"/>
            <ac:picMk id="5" creationId="{876D8E03-E719-C2BB-ADFB-41E07FEB5DFA}"/>
          </ac:picMkLst>
        </pc:picChg>
      </pc:sldChg>
      <pc:sldChg chg="addSp modSp">
        <pc:chgData name="蔡 尚頤" userId="13448432cb4931f0" providerId="Windows Live" clId="Web-{6555FE2C-754A-4713-A07A-732A2F282378}" dt="2023-05-21T06:58:32.104" v="119" actId="20577"/>
        <pc:sldMkLst>
          <pc:docMk/>
          <pc:sldMk cId="1263862820" sldId="277"/>
        </pc:sldMkLst>
        <pc:spChg chg="mod">
          <ac:chgData name="蔡 尚頤" userId="13448432cb4931f0" providerId="Windows Live" clId="Web-{6555FE2C-754A-4713-A07A-732A2F282378}" dt="2023-05-21T06:49:05.496" v="53" actId="20577"/>
          <ac:spMkLst>
            <pc:docMk/>
            <pc:sldMk cId="1263862820" sldId="277"/>
            <ac:spMk id="3" creationId="{ED0AE939-D19C-F07C-91A9-868F92352F8E}"/>
          </ac:spMkLst>
        </pc:spChg>
        <pc:spChg chg="add">
          <ac:chgData name="蔡 尚頤" userId="13448432cb4931f0" providerId="Windows Live" clId="Web-{6555FE2C-754A-4713-A07A-732A2F282378}" dt="2023-05-21T06:43:11.285" v="1"/>
          <ac:spMkLst>
            <pc:docMk/>
            <pc:sldMk cId="1263862820" sldId="277"/>
            <ac:spMk id="4" creationId="{870B3DB0-EFDB-BFE0-B661-D35B47D4CAE4}"/>
          </ac:spMkLst>
        </pc:spChg>
        <pc:spChg chg="add mod">
          <ac:chgData name="蔡 尚頤" userId="13448432cb4931f0" providerId="Windows Live" clId="Web-{6555FE2C-754A-4713-A07A-732A2F282378}" dt="2023-05-21T06:58:32.104" v="119" actId="20577"/>
          <ac:spMkLst>
            <pc:docMk/>
            <pc:sldMk cId="1263862820" sldId="277"/>
            <ac:spMk id="5" creationId="{1BFC8076-B0ED-2DDF-9FE9-C71053EF4856}"/>
          </ac:spMkLst>
        </pc:spChg>
      </pc:sldChg>
    </pc:docChg>
  </pc:docChgLst>
  <pc:docChgLst>
    <pc:chgData name="來賓使用者" providerId="Windows Live" clId="Web-{D3EED7B9-96D4-4920-9CE4-C4649020E6B4}"/>
    <pc:docChg chg="modSld">
      <pc:chgData name="來賓使用者" userId="" providerId="Windows Live" clId="Web-{D3EED7B9-96D4-4920-9CE4-C4649020E6B4}" dt="2023-05-22T02:43:44.114" v="0"/>
      <pc:docMkLst>
        <pc:docMk/>
      </pc:docMkLst>
      <pc:sldChg chg="modSp">
        <pc:chgData name="來賓使用者" userId="" providerId="Windows Live" clId="Web-{D3EED7B9-96D4-4920-9CE4-C4649020E6B4}" dt="2023-05-22T02:43:44.114" v="0"/>
        <pc:sldMkLst>
          <pc:docMk/>
          <pc:sldMk cId="361772444" sldId="265"/>
        </pc:sldMkLst>
        <pc:graphicFrameChg chg="modGraphic">
          <ac:chgData name="來賓使用者" userId="" providerId="Windows Live" clId="Web-{D3EED7B9-96D4-4920-9CE4-C4649020E6B4}" dt="2023-05-22T02:43:44.114" v="0"/>
          <ac:graphicFrameMkLst>
            <pc:docMk/>
            <pc:sldMk cId="361772444" sldId="265"/>
            <ac:graphicFrameMk id="7" creationId="{C1A4EFDE-4273-C92D-F301-C2E3945E5A7C}"/>
          </ac:graphicFrameMkLst>
        </pc:graphicFrameChg>
      </pc:sldChg>
    </pc:docChg>
  </pc:docChgLst>
  <pc:docChgLst>
    <pc:chgData name="來賓使用者" providerId="Windows Live" clId="Web-{F3D10238-669A-4DE6-B7A0-218D248F1973}"/>
    <pc:docChg chg="modSld">
      <pc:chgData name="來賓使用者" userId="" providerId="Windows Live" clId="Web-{F3D10238-669A-4DE6-B7A0-218D248F1973}" dt="2023-05-22T08:45:16.019" v="1" actId="20577"/>
      <pc:docMkLst>
        <pc:docMk/>
      </pc:docMkLst>
      <pc:sldChg chg="modSp">
        <pc:chgData name="來賓使用者" userId="" providerId="Windows Live" clId="Web-{F3D10238-669A-4DE6-B7A0-218D248F1973}" dt="2023-05-22T08:45:16.019" v="1" actId="20577"/>
        <pc:sldMkLst>
          <pc:docMk/>
          <pc:sldMk cId="4040199169" sldId="290"/>
        </pc:sldMkLst>
        <pc:spChg chg="mod">
          <ac:chgData name="來賓使用者" userId="" providerId="Windows Live" clId="Web-{F3D10238-669A-4DE6-B7A0-218D248F1973}" dt="2023-05-22T08:45:16.019" v="1" actId="20577"/>
          <ac:spMkLst>
            <pc:docMk/>
            <pc:sldMk cId="4040199169" sldId="290"/>
            <ac:spMk id="3" creationId="{32132DEE-7619-3D02-306B-CB772E0A611A}"/>
          </ac:spMkLst>
        </pc:spChg>
      </pc:sldChg>
    </pc:docChg>
  </pc:docChgLst>
  <pc:docChgLst>
    <pc:chgData name="來賓使用者" providerId="Windows Live" clId="Web-{57D45580-A7C1-49AA-8EDD-702D7CD401D1}"/>
    <pc:docChg chg="modSld">
      <pc:chgData name="來賓使用者" userId="" providerId="Windows Live" clId="Web-{57D45580-A7C1-49AA-8EDD-702D7CD401D1}" dt="2023-05-20T15:01:27.459" v="16" actId="20577"/>
      <pc:docMkLst>
        <pc:docMk/>
      </pc:docMkLst>
      <pc:sldChg chg="modSp">
        <pc:chgData name="來賓使用者" userId="" providerId="Windows Live" clId="Web-{57D45580-A7C1-49AA-8EDD-702D7CD401D1}" dt="2023-05-20T15:01:27.459" v="16" actId="20577"/>
        <pc:sldMkLst>
          <pc:docMk/>
          <pc:sldMk cId="1295654816" sldId="278"/>
        </pc:sldMkLst>
        <pc:spChg chg="mod">
          <ac:chgData name="來賓使用者" userId="" providerId="Windows Live" clId="Web-{57D45580-A7C1-49AA-8EDD-702D7CD401D1}" dt="2023-05-20T15:01:00.021" v="7" actId="20577"/>
          <ac:spMkLst>
            <pc:docMk/>
            <pc:sldMk cId="1295654816" sldId="278"/>
            <ac:spMk id="3" creationId="{D2390AD2-30C3-6831-23CB-BAEE0CB2B50C}"/>
          </ac:spMkLst>
        </pc:spChg>
        <pc:spChg chg="mod">
          <ac:chgData name="來賓使用者" userId="" providerId="Windows Live" clId="Web-{57D45580-A7C1-49AA-8EDD-702D7CD401D1}" dt="2023-05-20T15:01:27.459" v="16" actId="20577"/>
          <ac:spMkLst>
            <pc:docMk/>
            <pc:sldMk cId="1295654816" sldId="278"/>
            <ac:spMk id="4" creationId="{2CFBA568-493F-0B2D-6D5F-98B06CF276C9}"/>
          </ac:spMkLst>
        </pc:spChg>
      </pc:sldChg>
    </pc:docChg>
  </pc:docChgLst>
  <pc:docChgLst>
    <pc:chgData name="來賓使用者" providerId="Windows Live" clId="Web-{63B01EA4-E1EF-456C-A609-045CAE572D7A}"/>
    <pc:docChg chg="modSld">
      <pc:chgData name="來賓使用者" userId="" providerId="Windows Live" clId="Web-{63B01EA4-E1EF-456C-A609-045CAE572D7A}" dt="2023-05-20T15:10:24.515" v="2" actId="20577"/>
      <pc:docMkLst>
        <pc:docMk/>
      </pc:docMkLst>
      <pc:sldChg chg="modSp">
        <pc:chgData name="來賓使用者" userId="" providerId="Windows Live" clId="Web-{63B01EA4-E1EF-456C-A609-045CAE572D7A}" dt="2023-05-20T15:10:24.515" v="2" actId="20577"/>
        <pc:sldMkLst>
          <pc:docMk/>
          <pc:sldMk cId="1295654816" sldId="278"/>
        </pc:sldMkLst>
        <pc:spChg chg="mod">
          <ac:chgData name="來賓使用者" userId="" providerId="Windows Live" clId="Web-{63B01EA4-E1EF-456C-A609-045CAE572D7A}" dt="2023-05-20T15:10:24.515" v="2" actId="20577"/>
          <ac:spMkLst>
            <pc:docMk/>
            <pc:sldMk cId="1295654816" sldId="278"/>
            <ac:spMk id="4" creationId="{2CFBA568-493F-0B2D-6D5F-98B06CF276C9}"/>
          </ac:spMkLst>
        </pc:spChg>
      </pc:sldChg>
    </pc:docChg>
  </pc:docChgLst>
  <pc:docChgLst>
    <pc:chgData name="劉 智文" userId="4dc36c4831983c64" providerId="Windows Live" clId="Web-{71359DD4-1750-4403-B27C-7C50146E9AA5}"/>
    <pc:docChg chg="addSld delSld modSld">
      <pc:chgData name="劉 智文" userId="4dc36c4831983c64" providerId="Windows Live" clId="Web-{71359DD4-1750-4403-B27C-7C50146E9AA5}" dt="2023-05-20T15:45:10.052" v="130" actId="14100"/>
      <pc:docMkLst>
        <pc:docMk/>
      </pc:docMkLst>
      <pc:sldChg chg="modSp del">
        <pc:chgData name="劉 智文" userId="4dc36c4831983c64" providerId="Windows Live" clId="Web-{71359DD4-1750-4403-B27C-7C50146E9AA5}" dt="2023-05-20T15:43:13.862" v="116"/>
        <pc:sldMkLst>
          <pc:docMk/>
          <pc:sldMk cId="3286070943" sldId="276"/>
        </pc:sldMkLst>
        <pc:picChg chg="mod">
          <ac:chgData name="劉 智文" userId="4dc36c4831983c64" providerId="Windows Live" clId="Web-{71359DD4-1750-4403-B27C-7C50146E9AA5}" dt="2023-05-20T15:42:43.877" v="109" actId="14100"/>
          <ac:picMkLst>
            <pc:docMk/>
            <pc:sldMk cId="3286070943" sldId="276"/>
            <ac:picMk id="7" creationId="{829770FC-F208-6DDB-BDA8-415B72A23FCB}"/>
          </ac:picMkLst>
        </pc:picChg>
        <pc:picChg chg="mod">
          <ac:chgData name="劉 智文" userId="4dc36c4831983c64" providerId="Windows Live" clId="Web-{71359DD4-1750-4403-B27C-7C50146E9AA5}" dt="2023-05-20T15:42:25.939" v="107"/>
          <ac:picMkLst>
            <pc:docMk/>
            <pc:sldMk cId="3286070943" sldId="276"/>
            <ac:picMk id="9" creationId="{A0BEEC03-7109-F6C3-6FDD-B8DA5579A02C}"/>
          </ac:picMkLst>
        </pc:picChg>
        <pc:picChg chg="mod">
          <ac:chgData name="劉 智文" userId="4dc36c4831983c64" providerId="Windows Live" clId="Web-{71359DD4-1750-4403-B27C-7C50146E9AA5}" dt="2023-05-20T15:42:24.251" v="106"/>
          <ac:picMkLst>
            <pc:docMk/>
            <pc:sldMk cId="3286070943" sldId="276"/>
            <ac:picMk id="11" creationId="{DD6AB89B-AA6C-AC05-A8F9-C6EFC2D1CF53}"/>
          </ac:picMkLst>
        </pc:picChg>
      </pc:sldChg>
      <pc:sldChg chg="addSp delSp modSp mod setBg">
        <pc:chgData name="劉 智文" userId="4dc36c4831983c64" providerId="Windows Live" clId="Web-{71359DD4-1750-4403-B27C-7C50146E9AA5}" dt="2023-05-20T14:07:06.302" v="3"/>
        <pc:sldMkLst>
          <pc:docMk/>
          <pc:sldMk cId="2966155156" sldId="279"/>
        </pc:sldMkLst>
        <pc:spChg chg="mod">
          <ac:chgData name="劉 智文" userId="4dc36c4831983c64" providerId="Windows Live" clId="Web-{71359DD4-1750-4403-B27C-7C50146E9AA5}" dt="2023-05-20T14:07:06.302" v="3"/>
          <ac:spMkLst>
            <pc:docMk/>
            <pc:sldMk cId="2966155156" sldId="279"/>
            <ac:spMk id="2" creationId="{B29A4B56-563A-61DD-8906-D1DB223A69DB}"/>
          </ac:spMkLst>
        </pc:spChg>
        <pc:spChg chg="add del">
          <ac:chgData name="劉 智文" userId="4dc36c4831983c64" providerId="Windows Live" clId="Web-{71359DD4-1750-4403-B27C-7C50146E9AA5}" dt="2023-05-20T14:07:00.583" v="1"/>
          <ac:spMkLst>
            <pc:docMk/>
            <pc:sldMk cId="2966155156" sldId="279"/>
            <ac:spMk id="8" creationId="{A4AC5506-6312-4701-8D3C-40187889A947}"/>
          </ac:spMkLst>
        </pc:spChg>
        <pc:spChg chg="add del">
          <ac:chgData name="劉 智文" userId="4dc36c4831983c64" providerId="Windows Live" clId="Web-{71359DD4-1750-4403-B27C-7C50146E9AA5}" dt="2023-05-20T14:07:06.302" v="3"/>
          <ac:spMkLst>
            <pc:docMk/>
            <pc:sldMk cId="2966155156" sldId="279"/>
            <ac:spMk id="12" creationId="{E8D41CF8-5232-42BC-8D05-AFEDE215398E}"/>
          </ac:spMkLst>
        </pc:spChg>
        <pc:spChg chg="add del">
          <ac:chgData name="劉 智文" userId="4dc36c4831983c64" providerId="Windows Live" clId="Web-{71359DD4-1750-4403-B27C-7C50146E9AA5}" dt="2023-05-20T14:07:06.302" v="3"/>
          <ac:spMkLst>
            <pc:docMk/>
            <pc:sldMk cId="2966155156" sldId="279"/>
            <ac:spMk id="14" creationId="{49237091-E62C-4878-AA4C-0B9995ADB28F}"/>
          </ac:spMkLst>
        </pc:spChg>
        <pc:graphicFrameChg chg="mod modGraphic">
          <ac:chgData name="劉 智文" userId="4dc36c4831983c64" providerId="Windows Live" clId="Web-{71359DD4-1750-4403-B27C-7C50146E9AA5}" dt="2023-05-20T14:07:06.302" v="3"/>
          <ac:graphicFrameMkLst>
            <pc:docMk/>
            <pc:sldMk cId="2966155156" sldId="279"/>
            <ac:graphicFrameMk id="4" creationId="{FB945DAF-8A95-4877-3375-96E5984B6DE9}"/>
          </ac:graphicFrameMkLst>
        </pc:graphicFrameChg>
      </pc:sldChg>
      <pc:sldChg chg="addSp delSp modSp">
        <pc:chgData name="劉 智文" userId="4dc36c4831983c64" providerId="Windows Live" clId="Web-{71359DD4-1750-4403-B27C-7C50146E9AA5}" dt="2023-05-20T14:23:35.639" v="96"/>
        <pc:sldMkLst>
          <pc:docMk/>
          <pc:sldMk cId="595172884" sldId="285"/>
        </pc:sldMkLst>
        <pc:graphicFrameChg chg="add del mod modGraphic">
          <ac:chgData name="劉 智文" userId="4dc36c4831983c64" providerId="Windows Live" clId="Web-{71359DD4-1750-4403-B27C-7C50146E9AA5}" dt="2023-05-20T14:23:35.639" v="96"/>
          <ac:graphicFrameMkLst>
            <pc:docMk/>
            <pc:sldMk cId="595172884" sldId="285"/>
            <ac:graphicFrameMk id="4" creationId="{E4586C9E-4608-31EA-1AE7-D0FE7FE25382}"/>
          </ac:graphicFrameMkLst>
        </pc:graphicFrameChg>
      </pc:sldChg>
      <pc:sldChg chg="addSp delSp modSp new mod setBg">
        <pc:chgData name="劉 智文" userId="4dc36c4831983c64" providerId="Windows Live" clId="Web-{71359DD4-1750-4403-B27C-7C50146E9AA5}" dt="2023-05-20T15:45:10.052" v="130" actId="14100"/>
        <pc:sldMkLst>
          <pc:docMk/>
          <pc:sldMk cId="3733973815" sldId="286"/>
        </pc:sldMkLst>
        <pc:spChg chg="del">
          <ac:chgData name="劉 智文" userId="4dc36c4831983c64" providerId="Windows Live" clId="Web-{71359DD4-1750-4403-B27C-7C50146E9AA5}" dt="2023-05-20T15:43:04.299" v="112"/>
          <ac:spMkLst>
            <pc:docMk/>
            <pc:sldMk cId="3733973815" sldId="286"/>
            <ac:spMk id="2" creationId="{9742FA4C-C068-2353-B7CC-D7EC060F2E69}"/>
          </ac:spMkLst>
        </pc:spChg>
        <pc:spChg chg="del">
          <ac:chgData name="劉 智文" userId="4dc36c4831983c64" providerId="Windows Live" clId="Web-{71359DD4-1750-4403-B27C-7C50146E9AA5}" dt="2023-05-20T15:43:02.783" v="111"/>
          <ac:spMkLst>
            <pc:docMk/>
            <pc:sldMk cId="3733973815" sldId="286"/>
            <ac:spMk id="3" creationId="{B2E5D029-C2AD-3399-826F-1B10346A70FD}"/>
          </ac:spMkLst>
        </pc:spChg>
        <pc:spChg chg="add mod">
          <ac:chgData name="劉 智文" userId="4dc36c4831983c64" providerId="Windows Live" clId="Web-{71359DD4-1750-4403-B27C-7C50146E9AA5}" dt="2023-05-20T15:45:10.052" v="130" actId="14100"/>
          <ac:spMkLst>
            <pc:docMk/>
            <pc:sldMk cId="3733973815" sldId="286"/>
            <ac:spMk id="10" creationId="{22CB9A38-3607-ECDD-7414-8690AE3A9D93}"/>
          </ac:spMkLst>
        </pc:spChg>
        <pc:spChg chg="add del">
          <ac:chgData name="劉 智文" userId="4dc36c4831983c64" providerId="Windows Live" clId="Web-{71359DD4-1750-4403-B27C-7C50146E9AA5}" dt="2023-05-20T15:43:44.612" v="122"/>
          <ac:spMkLst>
            <pc:docMk/>
            <pc:sldMk cId="3733973815" sldId="286"/>
            <ac:spMk id="14" creationId="{4F7B9026-36AD-42E4-B172-8D68F3A339B4}"/>
          </ac:spMkLst>
        </pc:spChg>
        <pc:spChg chg="add">
          <ac:chgData name="劉 智文" userId="4dc36c4831983c64" providerId="Windows Live" clId="Web-{71359DD4-1750-4403-B27C-7C50146E9AA5}" dt="2023-05-20T15:43:44.612" v="122"/>
          <ac:spMkLst>
            <pc:docMk/>
            <pc:sldMk cId="3733973815" sldId="286"/>
            <ac:spMk id="19" creationId="{D2B82E2D-5822-450E-85CC-AE5EDD01ECD9}"/>
          </ac:spMkLst>
        </pc:spChg>
        <pc:picChg chg="add mod ord">
          <ac:chgData name="劉 智文" userId="4dc36c4831983c64" providerId="Windows Live" clId="Web-{71359DD4-1750-4403-B27C-7C50146E9AA5}" dt="2023-05-20T15:43:44.612" v="122"/>
          <ac:picMkLst>
            <pc:docMk/>
            <pc:sldMk cId="3733973815" sldId="286"/>
            <ac:picMk id="5" creationId="{03726097-3500-203B-85AA-2165DB493A35}"/>
          </ac:picMkLst>
        </pc:picChg>
        <pc:picChg chg="add mod">
          <ac:chgData name="劉 智文" userId="4dc36c4831983c64" providerId="Windows Live" clId="Web-{71359DD4-1750-4403-B27C-7C50146E9AA5}" dt="2023-05-20T15:44:16.988" v="124" actId="1076"/>
          <ac:picMkLst>
            <pc:docMk/>
            <pc:sldMk cId="3733973815" sldId="286"/>
            <ac:picMk id="7" creationId="{D34B803C-CE62-CE1D-B35B-8C06DF1C0E03}"/>
          </ac:picMkLst>
        </pc:picChg>
        <pc:picChg chg="add mod">
          <ac:chgData name="劉 智文" userId="4dc36c4831983c64" providerId="Windows Live" clId="Web-{71359DD4-1750-4403-B27C-7C50146E9AA5}" dt="2023-05-20T15:43:56.222" v="123" actId="1076"/>
          <ac:picMkLst>
            <pc:docMk/>
            <pc:sldMk cId="3733973815" sldId="286"/>
            <ac:picMk id="9" creationId="{7E1CC98C-CBEC-3C89-DB88-CFD90C2A3DC6}"/>
          </ac:picMkLst>
        </pc:picChg>
      </pc:sldChg>
    </pc:docChg>
  </pc:docChgLst>
  <pc:docChgLst>
    <pc:chgData name="來賓使用者" providerId="Windows Live" clId="Web-{5694B1CB-54EC-4835-B4EF-0D92832C6353}"/>
    <pc:docChg chg="modSld">
      <pc:chgData name="來賓使用者" userId="" providerId="Windows Live" clId="Web-{5694B1CB-54EC-4835-B4EF-0D92832C6353}" dt="2023-05-20T19:05:54.669" v="173" actId="20577"/>
      <pc:docMkLst>
        <pc:docMk/>
      </pc:docMkLst>
      <pc:sldChg chg="modSp">
        <pc:chgData name="來賓使用者" userId="" providerId="Windows Live" clId="Web-{5694B1CB-54EC-4835-B4EF-0D92832C6353}" dt="2023-05-20T19:05:54.669" v="173" actId="20577"/>
        <pc:sldMkLst>
          <pc:docMk/>
          <pc:sldMk cId="385532269" sldId="261"/>
        </pc:sldMkLst>
        <pc:spChg chg="mod">
          <ac:chgData name="來賓使用者" userId="" providerId="Windows Live" clId="Web-{5694B1CB-54EC-4835-B4EF-0D92832C6353}" dt="2023-05-20T19:05:54.669" v="173" actId="20577"/>
          <ac:spMkLst>
            <pc:docMk/>
            <pc:sldMk cId="385532269" sldId="261"/>
            <ac:spMk id="3" creationId="{87D54EE6-353D-5420-79BA-61A25B18C26C}"/>
          </ac:spMkLst>
        </pc:spChg>
      </pc:sldChg>
    </pc:docChg>
  </pc:docChgLst>
  <pc:docChgLst>
    <pc:chgData name="來賓使用者" providerId="Windows Live" clId="Web-{CF1EEF96-8B93-4F17-9B57-194E9F4814AA}"/>
    <pc:docChg chg="modSld">
      <pc:chgData name="來賓使用者" userId="" providerId="Windows Live" clId="Web-{CF1EEF96-8B93-4F17-9B57-194E9F4814AA}" dt="2023-05-20T13:45:41.400" v="0" actId="20577"/>
      <pc:docMkLst>
        <pc:docMk/>
      </pc:docMkLst>
      <pc:sldChg chg="modSp">
        <pc:chgData name="來賓使用者" userId="" providerId="Windows Live" clId="Web-{CF1EEF96-8B93-4F17-9B57-194E9F4814AA}" dt="2023-05-20T13:45:41.400" v="0" actId="20577"/>
        <pc:sldMkLst>
          <pc:docMk/>
          <pc:sldMk cId="4235627493" sldId="258"/>
        </pc:sldMkLst>
        <pc:spChg chg="mod">
          <ac:chgData name="來賓使用者" userId="" providerId="Windows Live" clId="Web-{CF1EEF96-8B93-4F17-9B57-194E9F4814AA}" dt="2023-05-20T13:45:41.400" v="0" actId="20577"/>
          <ac:spMkLst>
            <pc:docMk/>
            <pc:sldMk cId="4235627493" sldId="258"/>
            <ac:spMk id="2" creationId="{BB3BA592-962C-2190-88DB-83AAE84C653F}"/>
          </ac:spMkLst>
        </pc:spChg>
      </pc:sldChg>
    </pc:docChg>
  </pc:docChgLst>
  <pc:docChgLst>
    <pc:chgData name="蔡 尚頤" userId="13448432cb4931f0" providerId="Windows Live" clId="Web-{38CD5E50-6241-4185-A5BB-0F8BCA053BE8}"/>
    <pc:docChg chg="modSld">
      <pc:chgData name="蔡 尚頤" userId="13448432cb4931f0" providerId="Windows Live" clId="Web-{38CD5E50-6241-4185-A5BB-0F8BCA053BE8}" dt="2023-05-20T20:11:31.070" v="399" actId="20577"/>
      <pc:docMkLst>
        <pc:docMk/>
      </pc:docMkLst>
      <pc:sldChg chg="modSp">
        <pc:chgData name="蔡 尚頤" userId="13448432cb4931f0" providerId="Windows Live" clId="Web-{38CD5E50-6241-4185-A5BB-0F8BCA053BE8}" dt="2023-05-20T20:10:40.162" v="392" actId="20577"/>
        <pc:sldMkLst>
          <pc:docMk/>
          <pc:sldMk cId="4235627493" sldId="258"/>
        </pc:sldMkLst>
        <pc:spChg chg="mod">
          <ac:chgData name="蔡 尚頤" userId="13448432cb4931f0" providerId="Windows Live" clId="Web-{38CD5E50-6241-4185-A5BB-0F8BCA053BE8}" dt="2023-05-20T20:10:40.162" v="392" actId="20577"/>
          <ac:spMkLst>
            <pc:docMk/>
            <pc:sldMk cId="4235627493" sldId="258"/>
            <ac:spMk id="2" creationId="{BB3BA592-962C-2190-88DB-83AAE84C653F}"/>
          </ac:spMkLst>
        </pc:spChg>
      </pc:sldChg>
      <pc:sldChg chg="addSp delSp modSp">
        <pc:chgData name="蔡 尚頤" userId="13448432cb4931f0" providerId="Windows Live" clId="Web-{38CD5E50-6241-4185-A5BB-0F8BCA053BE8}" dt="2023-05-20T20:11:31.070" v="399" actId="20577"/>
        <pc:sldMkLst>
          <pc:docMk/>
          <pc:sldMk cId="385532269" sldId="261"/>
        </pc:sldMkLst>
        <pc:spChg chg="mod">
          <ac:chgData name="蔡 尚頤" userId="13448432cb4931f0" providerId="Windows Live" clId="Web-{38CD5E50-6241-4185-A5BB-0F8BCA053BE8}" dt="2023-05-20T20:10:35.287" v="391" actId="20577"/>
          <ac:spMkLst>
            <pc:docMk/>
            <pc:sldMk cId="385532269" sldId="261"/>
            <ac:spMk id="2" creationId="{0706191C-EC43-2879-5B9E-FCA3C54BA006}"/>
          </ac:spMkLst>
        </pc:spChg>
        <pc:spChg chg="del mod">
          <ac:chgData name="蔡 尚頤" userId="13448432cb4931f0" providerId="Windows Live" clId="Web-{38CD5E50-6241-4185-A5BB-0F8BCA053BE8}" dt="2023-05-20T19:08:31.930" v="13"/>
          <ac:spMkLst>
            <pc:docMk/>
            <pc:sldMk cId="385532269" sldId="261"/>
            <ac:spMk id="3" creationId="{87D54EE6-353D-5420-79BA-61A25B18C26C}"/>
          </ac:spMkLst>
        </pc:spChg>
        <pc:spChg chg="add mod">
          <ac:chgData name="蔡 尚頤" userId="13448432cb4931f0" providerId="Windows Live" clId="Web-{38CD5E50-6241-4185-A5BB-0F8BCA053BE8}" dt="2023-05-20T20:11:31.070" v="399" actId="20577"/>
          <ac:spMkLst>
            <pc:docMk/>
            <pc:sldMk cId="385532269" sldId="261"/>
            <ac:spMk id="5" creationId="{A32A31E1-938A-C273-6EEB-DC2DC6658B01}"/>
          </ac:spMkLst>
        </pc:spChg>
        <pc:spChg chg="add mod">
          <ac:chgData name="蔡 尚頤" userId="13448432cb4931f0" providerId="Windows Live" clId="Web-{38CD5E50-6241-4185-A5BB-0F8BCA053BE8}" dt="2023-05-20T20:09:50.271" v="386" actId="20577"/>
          <ac:spMkLst>
            <pc:docMk/>
            <pc:sldMk cId="385532269" sldId="261"/>
            <ac:spMk id="6" creationId="{780898E1-7C04-327B-1C31-6C6B9460CA1D}"/>
          </ac:spMkLst>
        </pc:spChg>
        <pc:cxnChg chg="add mod">
          <ac:chgData name="蔡 尚頤" userId="13448432cb4931f0" providerId="Windows Live" clId="Web-{38CD5E50-6241-4185-A5BB-0F8BCA053BE8}" dt="2023-05-20T19:18:52.546" v="115" actId="1076"/>
          <ac:cxnSpMkLst>
            <pc:docMk/>
            <pc:sldMk cId="385532269" sldId="261"/>
            <ac:cxnSpMk id="7" creationId="{982D10B3-4522-92ED-13F9-83B1D01DFE72}"/>
          </ac:cxnSpMkLst>
        </pc:cxnChg>
      </pc:sldChg>
      <pc:sldChg chg="modSp">
        <pc:chgData name="蔡 尚頤" userId="13448432cb4931f0" providerId="Windows Live" clId="Web-{38CD5E50-6241-4185-A5BB-0F8BCA053BE8}" dt="2023-05-20T20:10:31.662" v="390" actId="20577"/>
        <pc:sldMkLst>
          <pc:docMk/>
          <pc:sldMk cId="1263862820" sldId="277"/>
        </pc:sldMkLst>
        <pc:spChg chg="mod">
          <ac:chgData name="蔡 尚頤" userId="13448432cb4931f0" providerId="Windows Live" clId="Web-{38CD5E50-6241-4185-A5BB-0F8BCA053BE8}" dt="2023-05-20T20:10:31.662" v="390" actId="20577"/>
          <ac:spMkLst>
            <pc:docMk/>
            <pc:sldMk cId="1263862820" sldId="277"/>
            <ac:spMk id="2" creationId="{5257BE66-317C-1047-0C72-7C49CBE2292F}"/>
          </ac:spMkLst>
        </pc:spChg>
        <pc:spChg chg="mod">
          <ac:chgData name="蔡 尚頤" userId="13448432cb4931f0" providerId="Windows Live" clId="Web-{38CD5E50-6241-4185-A5BB-0F8BCA053BE8}" dt="2023-05-20T20:10:01.646" v="389" actId="20577"/>
          <ac:spMkLst>
            <pc:docMk/>
            <pc:sldMk cId="1263862820" sldId="277"/>
            <ac:spMk id="3" creationId="{ED0AE939-D19C-F07C-91A9-868F92352F8E}"/>
          </ac:spMkLst>
        </pc:spChg>
      </pc:sldChg>
    </pc:docChg>
  </pc:docChgLst>
  <pc:docChgLst>
    <pc:chgData name="來賓使用者" providerId="Windows Live" clId="Web-{B61A40FF-7916-4183-A3B7-06418E4DDF86}"/>
    <pc:docChg chg="modSld">
      <pc:chgData name="來賓使用者" userId="" providerId="Windows Live" clId="Web-{B61A40FF-7916-4183-A3B7-06418E4DDF86}" dt="2023-05-21T13:30:16.520" v="165" actId="20577"/>
      <pc:docMkLst>
        <pc:docMk/>
      </pc:docMkLst>
      <pc:sldChg chg="modSp">
        <pc:chgData name="來賓使用者" userId="" providerId="Windows Live" clId="Web-{B61A40FF-7916-4183-A3B7-06418E4DDF86}" dt="2023-05-21T13:18:18.638" v="106" actId="20577"/>
        <pc:sldMkLst>
          <pc:docMk/>
          <pc:sldMk cId="385532269" sldId="261"/>
        </pc:sldMkLst>
        <pc:spChg chg="mod">
          <ac:chgData name="來賓使用者" userId="" providerId="Windows Live" clId="Web-{B61A40FF-7916-4183-A3B7-06418E4DDF86}" dt="2023-05-21T13:18:18.638" v="106" actId="20577"/>
          <ac:spMkLst>
            <pc:docMk/>
            <pc:sldMk cId="385532269" sldId="261"/>
            <ac:spMk id="5" creationId="{A32A31E1-938A-C273-6EEB-DC2DC6658B01}"/>
          </ac:spMkLst>
        </pc:spChg>
        <pc:spChg chg="mod">
          <ac:chgData name="來賓使用者" userId="" providerId="Windows Live" clId="Web-{B61A40FF-7916-4183-A3B7-06418E4DDF86}" dt="2023-05-21T13:18:17.216" v="105" actId="20577"/>
          <ac:spMkLst>
            <pc:docMk/>
            <pc:sldMk cId="385532269" sldId="261"/>
            <ac:spMk id="6" creationId="{780898E1-7C04-327B-1C31-6C6B9460CA1D}"/>
          </ac:spMkLst>
        </pc:spChg>
      </pc:sldChg>
      <pc:sldChg chg="modSp">
        <pc:chgData name="來賓使用者" userId="" providerId="Windows Live" clId="Web-{B61A40FF-7916-4183-A3B7-06418E4DDF86}" dt="2023-05-21T13:18:42.498" v="114" actId="20577"/>
        <pc:sldMkLst>
          <pc:docMk/>
          <pc:sldMk cId="1263862820" sldId="277"/>
        </pc:sldMkLst>
        <pc:spChg chg="mod">
          <ac:chgData name="來賓使用者" userId="" providerId="Windows Live" clId="Web-{B61A40FF-7916-4183-A3B7-06418E4DDF86}" dt="2023-05-21T13:18:42.498" v="114" actId="20577"/>
          <ac:spMkLst>
            <pc:docMk/>
            <pc:sldMk cId="1263862820" sldId="277"/>
            <ac:spMk id="5" creationId="{1BFC8076-B0ED-2DDF-9FE9-C71053EF4856}"/>
          </ac:spMkLst>
        </pc:spChg>
      </pc:sldChg>
      <pc:sldChg chg="modSp">
        <pc:chgData name="來賓使用者" userId="" providerId="Windows Live" clId="Web-{B61A40FF-7916-4183-A3B7-06418E4DDF86}" dt="2023-05-21T13:30:16.520" v="165" actId="20577"/>
        <pc:sldMkLst>
          <pc:docMk/>
          <pc:sldMk cId="22233678" sldId="284"/>
        </pc:sldMkLst>
        <pc:spChg chg="mod">
          <ac:chgData name="來賓使用者" userId="" providerId="Windows Live" clId="Web-{B61A40FF-7916-4183-A3B7-06418E4DDF86}" dt="2023-05-21T13:30:16.520" v="165" actId="20577"/>
          <ac:spMkLst>
            <pc:docMk/>
            <pc:sldMk cId="22233678" sldId="284"/>
            <ac:spMk id="20" creationId="{AB1C2221-983A-006C-3F41-409007C7325F}"/>
          </ac:spMkLst>
        </pc:spChg>
      </pc:sldChg>
      <pc:sldChg chg="modSp">
        <pc:chgData name="來賓使用者" userId="" providerId="Windows Live" clId="Web-{B61A40FF-7916-4183-A3B7-06418E4DDF86}" dt="2023-05-21T13:16:09.228" v="24" actId="20577"/>
        <pc:sldMkLst>
          <pc:docMk/>
          <pc:sldMk cId="595172884" sldId="285"/>
        </pc:sldMkLst>
        <pc:spChg chg="mod">
          <ac:chgData name="來賓使用者" userId="" providerId="Windows Live" clId="Web-{B61A40FF-7916-4183-A3B7-06418E4DDF86}" dt="2023-05-21T13:16:09.228" v="24" actId="20577"/>
          <ac:spMkLst>
            <pc:docMk/>
            <pc:sldMk cId="595172884" sldId="285"/>
            <ac:spMk id="3" creationId="{0033B54C-E452-1734-715F-3AB9A6263658}"/>
          </ac:spMkLst>
        </pc:spChg>
      </pc:sldChg>
    </pc:docChg>
  </pc:docChgLst>
  <pc:docChgLst>
    <pc:chgData name="Hua Chen" userId="0971fd7c0dffad72" providerId="LiveId" clId="{9A1C7FF8-E433-4C8C-A616-BDE817569371}"/>
    <pc:docChg chg="undo custSel addSld delSld modSld sldOrd">
      <pc:chgData name="Hua Chen" userId="0971fd7c0dffad72" providerId="LiveId" clId="{9A1C7FF8-E433-4C8C-A616-BDE817569371}" dt="2023-05-22T13:42:34.345" v="6210" actId="13926"/>
      <pc:docMkLst>
        <pc:docMk/>
      </pc:docMkLst>
      <pc:sldChg chg="modSp mod">
        <pc:chgData name="Hua Chen" userId="0971fd7c0dffad72" providerId="LiveId" clId="{9A1C7FF8-E433-4C8C-A616-BDE817569371}" dt="2023-05-19T16:36:01.984" v="20" actId="20577"/>
        <pc:sldMkLst>
          <pc:docMk/>
          <pc:sldMk cId="2592129946" sldId="256"/>
        </pc:sldMkLst>
        <pc:spChg chg="mod">
          <ac:chgData name="Hua Chen" userId="0971fd7c0dffad72" providerId="LiveId" clId="{9A1C7FF8-E433-4C8C-A616-BDE817569371}" dt="2023-05-19T16:36:01.984" v="20" actId="20577"/>
          <ac:spMkLst>
            <pc:docMk/>
            <pc:sldMk cId="2592129946" sldId="256"/>
            <ac:spMk id="3" creationId="{00000000-0000-0000-0000-000000000000}"/>
          </ac:spMkLst>
        </pc:spChg>
      </pc:sldChg>
      <pc:sldChg chg="modSp add del mod">
        <pc:chgData name="Hua Chen" userId="0971fd7c0dffad72" providerId="LiveId" clId="{9A1C7FF8-E433-4C8C-A616-BDE817569371}" dt="2023-05-20T15:53:49.537" v="3760" actId="47"/>
        <pc:sldMkLst>
          <pc:docMk/>
          <pc:sldMk cId="303263817" sldId="257"/>
        </pc:sldMkLst>
        <pc:spChg chg="mod">
          <ac:chgData name="Hua Chen" userId="0971fd7c0dffad72" providerId="LiveId" clId="{9A1C7FF8-E433-4C8C-A616-BDE817569371}" dt="2023-05-19T20:47:45.076" v="3404" actId="20577"/>
          <ac:spMkLst>
            <pc:docMk/>
            <pc:sldMk cId="303263817" sldId="257"/>
            <ac:spMk id="2" creationId="{CDE1ED75-8CFF-E1B0-4808-F78F92FC9CB5}"/>
          </ac:spMkLst>
        </pc:spChg>
        <pc:graphicFrameChg chg="modGraphic">
          <ac:chgData name="Hua Chen" userId="0971fd7c0dffad72" providerId="LiveId" clId="{9A1C7FF8-E433-4C8C-A616-BDE817569371}" dt="2023-05-19T20:27:24.312" v="3176" actId="20577"/>
          <ac:graphicFrameMkLst>
            <pc:docMk/>
            <pc:sldMk cId="303263817" sldId="257"/>
            <ac:graphicFrameMk id="4" creationId="{FAED11E3-DC26-742C-8994-6CCC5C9EB091}"/>
          </ac:graphicFrameMkLst>
        </pc:graphicFrameChg>
      </pc:sldChg>
      <pc:sldChg chg="modSp del mod">
        <pc:chgData name="Hua Chen" userId="0971fd7c0dffad72" providerId="LiveId" clId="{9A1C7FF8-E433-4C8C-A616-BDE817569371}" dt="2023-05-19T17:07:20.864" v="57" actId="2696"/>
        <pc:sldMkLst>
          <pc:docMk/>
          <pc:sldMk cId="1408510688" sldId="257"/>
        </pc:sldMkLst>
        <pc:graphicFrameChg chg="mod modGraphic">
          <ac:chgData name="Hua Chen" userId="0971fd7c0dffad72" providerId="LiveId" clId="{9A1C7FF8-E433-4C8C-A616-BDE817569371}" dt="2023-05-19T16:36:29.132" v="56" actId="20577"/>
          <ac:graphicFrameMkLst>
            <pc:docMk/>
            <pc:sldMk cId="1408510688" sldId="257"/>
            <ac:graphicFrameMk id="4" creationId="{FAED11E3-DC26-742C-8994-6CCC5C9EB091}"/>
          </ac:graphicFrameMkLst>
        </pc:graphicFrameChg>
      </pc:sldChg>
      <pc:sldChg chg="modSp mod">
        <pc:chgData name="Hua Chen" userId="0971fd7c0dffad72" providerId="LiveId" clId="{9A1C7FF8-E433-4C8C-A616-BDE817569371}" dt="2023-05-21T13:06:16.678" v="5915" actId="20577"/>
        <pc:sldMkLst>
          <pc:docMk/>
          <pc:sldMk cId="2556133637" sldId="260"/>
        </pc:sldMkLst>
        <pc:spChg chg="mod">
          <ac:chgData name="Hua Chen" userId="0971fd7c0dffad72" providerId="LiveId" clId="{9A1C7FF8-E433-4C8C-A616-BDE817569371}" dt="2023-05-21T13:06:16.678" v="5915" actId="20577"/>
          <ac:spMkLst>
            <pc:docMk/>
            <pc:sldMk cId="2556133637" sldId="260"/>
            <ac:spMk id="3" creationId="{4EC7482D-94F4-71FC-3F57-8AE1257AF47C}"/>
          </ac:spMkLst>
        </pc:spChg>
      </pc:sldChg>
      <pc:sldChg chg="ord">
        <pc:chgData name="Hua Chen" userId="0971fd7c0dffad72" providerId="LiveId" clId="{9A1C7FF8-E433-4C8C-A616-BDE817569371}" dt="2023-05-19T19:59:11.198" v="2628"/>
        <pc:sldMkLst>
          <pc:docMk/>
          <pc:sldMk cId="4007353037" sldId="263"/>
        </pc:sldMkLst>
      </pc:sldChg>
      <pc:sldChg chg="modSp mod ord">
        <pc:chgData name="Hua Chen" userId="0971fd7c0dffad72" providerId="LiveId" clId="{9A1C7FF8-E433-4C8C-A616-BDE817569371}" dt="2023-05-19T20:50:51.238" v="3483" actId="20577"/>
        <pc:sldMkLst>
          <pc:docMk/>
          <pc:sldMk cId="1529047737" sldId="264"/>
        </pc:sldMkLst>
        <pc:spChg chg="mod">
          <ac:chgData name="Hua Chen" userId="0971fd7c0dffad72" providerId="LiveId" clId="{9A1C7FF8-E433-4C8C-A616-BDE817569371}" dt="2023-05-19T20:50:51.238" v="3483" actId="20577"/>
          <ac:spMkLst>
            <pc:docMk/>
            <pc:sldMk cId="1529047737" sldId="264"/>
            <ac:spMk id="2" creationId="{ED1A46D5-C827-01C5-60BF-B6896B736FE2}"/>
          </ac:spMkLst>
        </pc:spChg>
      </pc:sldChg>
      <pc:sldChg chg="ord">
        <pc:chgData name="Hua Chen" userId="0971fd7c0dffad72" providerId="LiveId" clId="{9A1C7FF8-E433-4C8C-A616-BDE817569371}" dt="2023-05-19T17:07:49.988" v="60"/>
        <pc:sldMkLst>
          <pc:docMk/>
          <pc:sldMk cId="3536210684" sldId="266"/>
        </pc:sldMkLst>
      </pc:sldChg>
      <pc:sldChg chg="del">
        <pc:chgData name="Hua Chen" userId="0971fd7c0dffad72" providerId="LiveId" clId="{9A1C7FF8-E433-4C8C-A616-BDE817569371}" dt="2023-05-19T20:52:50.074" v="3500" actId="47"/>
        <pc:sldMkLst>
          <pc:docMk/>
          <pc:sldMk cId="1102550208" sldId="270"/>
        </pc:sldMkLst>
      </pc:sldChg>
      <pc:sldChg chg="modSp mod">
        <pc:chgData name="Hua Chen" userId="0971fd7c0dffad72" providerId="LiveId" clId="{9A1C7FF8-E433-4C8C-A616-BDE817569371}" dt="2023-05-21T13:42:42.571" v="6097" actId="20577"/>
        <pc:sldMkLst>
          <pc:docMk/>
          <pc:sldMk cId="2581045599" sldId="271"/>
        </pc:sldMkLst>
        <pc:spChg chg="mod">
          <ac:chgData name="Hua Chen" userId="0971fd7c0dffad72" providerId="LiveId" clId="{9A1C7FF8-E433-4C8C-A616-BDE817569371}" dt="2023-05-20T20:27:11.573" v="5672" actId="113"/>
          <ac:spMkLst>
            <pc:docMk/>
            <pc:sldMk cId="2581045599" sldId="271"/>
            <ac:spMk id="2" creationId="{9F024F2A-E094-C2F7-4A1D-97A46C928A00}"/>
          </ac:spMkLst>
        </pc:spChg>
        <pc:spChg chg="mod">
          <ac:chgData name="Hua Chen" userId="0971fd7c0dffad72" providerId="LiveId" clId="{9A1C7FF8-E433-4C8C-A616-BDE817569371}" dt="2023-05-21T13:42:42.571" v="6097" actId="20577"/>
          <ac:spMkLst>
            <pc:docMk/>
            <pc:sldMk cId="2581045599" sldId="271"/>
            <ac:spMk id="3" creationId="{98797751-D0A0-98F6-321E-486F8BC33B09}"/>
          </ac:spMkLst>
        </pc:spChg>
      </pc:sldChg>
      <pc:sldChg chg="modSp mod">
        <pc:chgData name="Hua Chen" userId="0971fd7c0dffad72" providerId="LiveId" clId="{9A1C7FF8-E433-4C8C-A616-BDE817569371}" dt="2023-05-21T12:50:19.042" v="5900" actId="2711"/>
        <pc:sldMkLst>
          <pc:docMk/>
          <pc:sldMk cId="3849650383" sldId="272"/>
        </pc:sldMkLst>
        <pc:spChg chg="mod">
          <ac:chgData name="Hua Chen" userId="0971fd7c0dffad72" providerId="LiveId" clId="{9A1C7FF8-E433-4C8C-A616-BDE817569371}" dt="2023-05-20T20:26:58.806" v="5669" actId="113"/>
          <ac:spMkLst>
            <pc:docMk/>
            <pc:sldMk cId="3849650383" sldId="272"/>
            <ac:spMk id="2" creationId="{C8314EE0-90AB-E74C-CF98-123405573143}"/>
          </ac:spMkLst>
        </pc:spChg>
        <pc:spChg chg="mod">
          <ac:chgData name="Hua Chen" userId="0971fd7c0dffad72" providerId="LiveId" clId="{9A1C7FF8-E433-4C8C-A616-BDE817569371}" dt="2023-05-21T12:50:19.042" v="5900" actId="2711"/>
          <ac:spMkLst>
            <pc:docMk/>
            <pc:sldMk cId="3849650383" sldId="272"/>
            <ac:spMk id="3" creationId="{802AFC53-5B3F-1807-F431-98404C9781EA}"/>
          </ac:spMkLst>
        </pc:spChg>
      </pc:sldChg>
      <pc:sldChg chg="del">
        <pc:chgData name="Hua Chen" userId="0971fd7c0dffad72" providerId="LiveId" clId="{9A1C7FF8-E433-4C8C-A616-BDE817569371}" dt="2023-05-19T20:52:51.368" v="3501" actId="47"/>
        <pc:sldMkLst>
          <pc:docMk/>
          <pc:sldMk cId="2142180938" sldId="273"/>
        </pc:sldMkLst>
      </pc:sldChg>
      <pc:sldChg chg="del">
        <pc:chgData name="Hua Chen" userId="0971fd7c0dffad72" providerId="LiveId" clId="{9A1C7FF8-E433-4C8C-A616-BDE817569371}" dt="2023-05-19T20:52:52.410" v="3502" actId="47"/>
        <pc:sldMkLst>
          <pc:docMk/>
          <pc:sldMk cId="1186543481" sldId="274"/>
        </pc:sldMkLst>
      </pc:sldChg>
      <pc:sldChg chg="addSp delSp modSp mod">
        <pc:chgData name="Hua Chen" userId="0971fd7c0dffad72" providerId="LiveId" clId="{9A1C7FF8-E433-4C8C-A616-BDE817569371}" dt="2023-05-20T15:41:11.961" v="3738" actId="14100"/>
        <pc:sldMkLst>
          <pc:docMk/>
          <pc:sldMk cId="3286070943" sldId="276"/>
        </pc:sldMkLst>
        <pc:spChg chg="del mod">
          <ac:chgData name="Hua Chen" userId="0971fd7c0dffad72" providerId="LiveId" clId="{9A1C7FF8-E433-4C8C-A616-BDE817569371}" dt="2023-05-20T15:36:26.493" v="3716" actId="478"/>
          <ac:spMkLst>
            <pc:docMk/>
            <pc:sldMk cId="3286070943" sldId="276"/>
            <ac:spMk id="15" creationId="{CCA05FB2-6E74-4E26-24EC-4BA8C1E86B18}"/>
          </ac:spMkLst>
        </pc:spChg>
        <pc:spChg chg="del mod">
          <ac:chgData name="Hua Chen" userId="0971fd7c0dffad72" providerId="LiveId" clId="{9A1C7FF8-E433-4C8C-A616-BDE817569371}" dt="2023-05-20T15:36:12.621" v="3713" actId="478"/>
          <ac:spMkLst>
            <pc:docMk/>
            <pc:sldMk cId="3286070943" sldId="276"/>
            <ac:spMk id="19" creationId="{7A8AD6F8-3992-D2A7-E8B0-D5E237FEAC2B}"/>
          </ac:spMkLst>
        </pc:spChg>
        <pc:picChg chg="add del mod">
          <ac:chgData name="Hua Chen" userId="0971fd7c0dffad72" providerId="LiveId" clId="{9A1C7FF8-E433-4C8C-A616-BDE817569371}" dt="2023-05-20T15:31:42.180" v="3707" actId="478"/>
          <ac:picMkLst>
            <pc:docMk/>
            <pc:sldMk cId="3286070943" sldId="276"/>
            <ac:picMk id="3" creationId="{66DF32B7-0C56-7FE3-547F-FEC140F88EF1}"/>
          </ac:picMkLst>
        </pc:picChg>
        <pc:picChg chg="del">
          <ac:chgData name="Hua Chen" userId="0971fd7c0dffad72" providerId="LiveId" clId="{9A1C7FF8-E433-4C8C-A616-BDE817569371}" dt="2023-05-20T15:31:25.273" v="3701" actId="478"/>
          <ac:picMkLst>
            <pc:docMk/>
            <pc:sldMk cId="3286070943" sldId="276"/>
            <ac:picMk id="4" creationId="{CA320F87-71F8-C4FA-31E2-6431EA427661}"/>
          </ac:picMkLst>
        </pc:picChg>
        <pc:picChg chg="del">
          <ac:chgData name="Hua Chen" userId="0971fd7c0dffad72" providerId="LiveId" clId="{9A1C7FF8-E433-4C8C-A616-BDE817569371}" dt="2023-05-20T15:36:14.440" v="3714" actId="478"/>
          <ac:picMkLst>
            <pc:docMk/>
            <pc:sldMk cId="3286070943" sldId="276"/>
            <ac:picMk id="5" creationId="{7272178D-F50A-94EE-D95A-B300E0587C86}"/>
          </ac:picMkLst>
        </pc:picChg>
        <pc:picChg chg="add mod">
          <ac:chgData name="Hua Chen" userId="0971fd7c0dffad72" providerId="LiveId" clId="{9A1C7FF8-E433-4C8C-A616-BDE817569371}" dt="2023-05-20T15:41:04.747" v="3735" actId="14100"/>
          <ac:picMkLst>
            <pc:docMk/>
            <pc:sldMk cId="3286070943" sldId="276"/>
            <ac:picMk id="7" creationId="{829770FC-F208-6DDB-BDA8-415B72A23FCB}"/>
          </ac:picMkLst>
        </pc:picChg>
        <pc:picChg chg="add mod">
          <ac:chgData name="Hua Chen" userId="0971fd7c0dffad72" providerId="LiveId" clId="{9A1C7FF8-E433-4C8C-A616-BDE817569371}" dt="2023-05-20T15:41:11.961" v="3738" actId="14100"/>
          <ac:picMkLst>
            <pc:docMk/>
            <pc:sldMk cId="3286070943" sldId="276"/>
            <ac:picMk id="9" creationId="{A0BEEC03-7109-F6C3-6FDD-B8DA5579A02C}"/>
          </ac:picMkLst>
        </pc:picChg>
        <pc:picChg chg="add mod">
          <ac:chgData name="Hua Chen" userId="0971fd7c0dffad72" providerId="LiveId" clId="{9A1C7FF8-E433-4C8C-A616-BDE817569371}" dt="2023-05-20T15:41:10.647" v="3737" actId="14100"/>
          <ac:picMkLst>
            <pc:docMk/>
            <pc:sldMk cId="3286070943" sldId="276"/>
            <ac:picMk id="11" creationId="{DD6AB89B-AA6C-AC05-A8F9-C6EFC2D1CF53}"/>
          </ac:picMkLst>
        </pc:picChg>
        <pc:picChg chg="del mod">
          <ac:chgData name="Hua Chen" userId="0971fd7c0dffad72" providerId="LiveId" clId="{9A1C7FF8-E433-4C8C-A616-BDE817569371}" dt="2023-05-20T15:39:57.313" v="3723" actId="478"/>
          <ac:picMkLst>
            <pc:docMk/>
            <pc:sldMk cId="3286070943" sldId="276"/>
            <ac:picMk id="18" creationId="{9ABFCB20-6178-9459-AB01-F8F5178A0201}"/>
          </ac:picMkLst>
        </pc:picChg>
      </pc:sldChg>
      <pc:sldChg chg="modSp mod">
        <pc:chgData name="Hua Chen" userId="0971fd7c0dffad72" providerId="LiveId" clId="{9A1C7FF8-E433-4C8C-A616-BDE817569371}" dt="2023-05-20T20:46:45.440" v="5691" actId="14100"/>
        <pc:sldMkLst>
          <pc:docMk/>
          <pc:sldMk cId="1263862820" sldId="277"/>
        </pc:sldMkLst>
        <pc:spChg chg="mod">
          <ac:chgData name="Hua Chen" userId="0971fd7c0dffad72" providerId="LiveId" clId="{9A1C7FF8-E433-4C8C-A616-BDE817569371}" dt="2023-05-20T20:46:45.440" v="5691" actId="14100"/>
          <ac:spMkLst>
            <pc:docMk/>
            <pc:sldMk cId="1263862820" sldId="277"/>
            <ac:spMk id="3" creationId="{ED0AE939-D19C-F07C-91A9-868F92352F8E}"/>
          </ac:spMkLst>
        </pc:spChg>
      </pc:sldChg>
      <pc:sldChg chg="ord">
        <pc:chgData name="Hua Chen" userId="0971fd7c0dffad72" providerId="LiveId" clId="{9A1C7FF8-E433-4C8C-A616-BDE817569371}" dt="2023-05-19T19:56:23.328" v="2492"/>
        <pc:sldMkLst>
          <pc:docMk/>
          <pc:sldMk cId="1295654816" sldId="278"/>
        </pc:sldMkLst>
      </pc:sldChg>
      <pc:sldChg chg="addSp delSp modSp mod">
        <pc:chgData name="Hua Chen" userId="0971fd7c0dffad72" providerId="LiveId" clId="{9A1C7FF8-E433-4C8C-A616-BDE817569371}" dt="2023-05-20T15:52:04.085" v="3759"/>
        <pc:sldMkLst>
          <pc:docMk/>
          <pc:sldMk cId="2966155156" sldId="279"/>
        </pc:sldMkLst>
        <pc:spChg chg="mod">
          <ac:chgData name="Hua Chen" userId="0971fd7c0dffad72" providerId="LiveId" clId="{9A1C7FF8-E433-4C8C-A616-BDE817569371}" dt="2023-05-19T18:23:07.787" v="1224" actId="14100"/>
          <ac:spMkLst>
            <pc:docMk/>
            <pc:sldMk cId="2966155156" sldId="279"/>
            <ac:spMk id="2" creationId="{B29A4B56-563A-61DD-8906-D1DB223A69DB}"/>
          </ac:spMkLst>
        </pc:spChg>
        <pc:spChg chg="del mod">
          <ac:chgData name="Hua Chen" userId="0971fd7c0dffad72" providerId="LiveId" clId="{9A1C7FF8-E433-4C8C-A616-BDE817569371}" dt="2023-05-19T17:16:53.715" v="164" actId="478"/>
          <ac:spMkLst>
            <pc:docMk/>
            <pc:sldMk cId="2966155156" sldId="279"/>
            <ac:spMk id="3" creationId="{B1C79B2F-2C73-91F2-0D70-4696073E4575}"/>
          </ac:spMkLst>
        </pc:spChg>
        <pc:spChg chg="del mod">
          <ac:chgData name="Hua Chen" userId="0971fd7c0dffad72" providerId="LiveId" clId="{9A1C7FF8-E433-4C8C-A616-BDE817569371}" dt="2023-05-19T17:23:09.180" v="253" actId="478"/>
          <ac:spMkLst>
            <pc:docMk/>
            <pc:sldMk cId="2966155156" sldId="279"/>
            <ac:spMk id="4" creationId="{DD459FA9-9523-8D36-6DF1-5FFAB2C33F8A}"/>
          </ac:spMkLst>
        </pc:spChg>
        <pc:spChg chg="add del mod">
          <ac:chgData name="Hua Chen" userId="0971fd7c0dffad72" providerId="LiveId" clId="{9A1C7FF8-E433-4C8C-A616-BDE817569371}" dt="2023-05-19T17:22:59.574" v="250" actId="478"/>
          <ac:spMkLst>
            <pc:docMk/>
            <pc:sldMk cId="2966155156" sldId="279"/>
            <ac:spMk id="5" creationId="{9702F317-FF12-B13E-244F-9D8734D24626}"/>
          </ac:spMkLst>
        </pc:spChg>
        <pc:spChg chg="del mod">
          <ac:chgData name="Hua Chen" userId="0971fd7c0dffad72" providerId="LiveId" clId="{9A1C7FF8-E433-4C8C-A616-BDE817569371}" dt="2023-05-19T17:17:06.856" v="169" actId="478"/>
          <ac:spMkLst>
            <pc:docMk/>
            <pc:sldMk cId="2966155156" sldId="279"/>
            <ac:spMk id="6" creationId="{D276BBF3-19F1-8A28-2F04-260C190D0E0B}"/>
          </ac:spMkLst>
        </pc:spChg>
        <pc:spChg chg="add del mod">
          <ac:chgData name="Hua Chen" userId="0971fd7c0dffad72" providerId="LiveId" clId="{9A1C7FF8-E433-4C8C-A616-BDE817569371}" dt="2023-05-19T17:22:34.993" v="244" actId="478"/>
          <ac:spMkLst>
            <pc:docMk/>
            <pc:sldMk cId="2966155156" sldId="279"/>
            <ac:spMk id="7" creationId="{A1F33C62-F5F5-7859-8C3F-4952C74684A5}"/>
          </ac:spMkLst>
        </pc:spChg>
        <pc:spChg chg="add del mod">
          <ac:chgData name="Hua Chen" userId="0971fd7c0dffad72" providerId="LiveId" clId="{9A1C7FF8-E433-4C8C-A616-BDE817569371}" dt="2023-05-19T17:16:56.475" v="166" actId="478"/>
          <ac:spMkLst>
            <pc:docMk/>
            <pc:sldMk cId="2966155156" sldId="279"/>
            <ac:spMk id="9" creationId="{A4545644-3DC9-F273-97FE-45D2F2FB60DE}"/>
          </ac:spMkLst>
        </pc:spChg>
        <pc:spChg chg="add del mod">
          <ac:chgData name="Hua Chen" userId="0971fd7c0dffad72" providerId="LiveId" clId="{9A1C7FF8-E433-4C8C-A616-BDE817569371}" dt="2023-05-19T17:22:42.148" v="247" actId="478"/>
          <ac:spMkLst>
            <pc:docMk/>
            <pc:sldMk cId="2966155156" sldId="279"/>
            <ac:spMk id="10" creationId="{C7DF1BA8-F35A-3EF1-EF76-73478F4334EE}"/>
          </ac:spMkLst>
        </pc:spChg>
        <pc:graphicFrameChg chg="add del mod">
          <ac:chgData name="Hua Chen" userId="0971fd7c0dffad72" providerId="LiveId" clId="{9A1C7FF8-E433-4C8C-A616-BDE817569371}" dt="2023-05-19T18:09:47.475" v="924" actId="478"/>
          <ac:graphicFrameMkLst>
            <pc:docMk/>
            <pc:sldMk cId="2966155156" sldId="279"/>
            <ac:graphicFrameMk id="3" creationId="{907F3BC6-D7EE-6215-9B17-EDF6E7EF9264}"/>
          </ac:graphicFrameMkLst>
        </pc:graphicFrameChg>
        <pc:graphicFrameChg chg="add mod modGraphic">
          <ac:chgData name="Hua Chen" userId="0971fd7c0dffad72" providerId="LiveId" clId="{9A1C7FF8-E433-4C8C-A616-BDE817569371}" dt="2023-05-20T15:52:04.085" v="3759"/>
          <ac:graphicFrameMkLst>
            <pc:docMk/>
            <pc:sldMk cId="2966155156" sldId="279"/>
            <ac:graphicFrameMk id="4" creationId="{FB945DAF-8A95-4877-3375-96E5984B6DE9}"/>
          </ac:graphicFrameMkLst>
        </pc:graphicFrameChg>
        <pc:graphicFrameChg chg="add del mod modGraphic">
          <ac:chgData name="Hua Chen" userId="0971fd7c0dffad72" providerId="LiveId" clId="{9A1C7FF8-E433-4C8C-A616-BDE817569371}" dt="2023-05-19T18:11:19.511" v="932" actId="478"/>
          <ac:graphicFrameMkLst>
            <pc:docMk/>
            <pc:sldMk cId="2966155156" sldId="279"/>
            <ac:graphicFrameMk id="11" creationId="{36507B97-C21D-A0A8-7046-3F7C1BBE579A}"/>
          </ac:graphicFrameMkLst>
        </pc:graphicFrameChg>
        <pc:cxnChg chg="add del">
          <ac:chgData name="Hua Chen" userId="0971fd7c0dffad72" providerId="LiveId" clId="{9A1C7FF8-E433-4C8C-A616-BDE817569371}" dt="2023-05-19T17:26:46.283" v="292" actId="478"/>
          <ac:cxnSpMkLst>
            <pc:docMk/>
            <pc:sldMk cId="2966155156" sldId="279"/>
            <ac:cxnSpMk id="13" creationId="{CAAB5D05-1B5B-29DD-0E7F-DC7AB5009288}"/>
          </ac:cxnSpMkLst>
        </pc:cxnChg>
      </pc:sldChg>
      <pc:sldChg chg="modSp mod ord">
        <pc:chgData name="Hua Chen" userId="0971fd7c0dffad72" providerId="LiveId" clId="{9A1C7FF8-E433-4C8C-A616-BDE817569371}" dt="2023-05-21T15:35:45.416" v="6116"/>
        <pc:sldMkLst>
          <pc:docMk/>
          <pc:sldMk cId="1958319141" sldId="280"/>
        </pc:sldMkLst>
        <pc:spChg chg="mod">
          <ac:chgData name="Hua Chen" userId="0971fd7c0dffad72" providerId="LiveId" clId="{9A1C7FF8-E433-4C8C-A616-BDE817569371}" dt="2023-05-21T15:35:45.416" v="6116"/>
          <ac:spMkLst>
            <pc:docMk/>
            <pc:sldMk cId="1958319141" sldId="280"/>
            <ac:spMk id="2" creationId="{7A5A5EBD-7843-5C92-988F-D71317353408}"/>
          </ac:spMkLst>
        </pc:spChg>
      </pc:sldChg>
      <pc:sldChg chg="addSp modSp mod">
        <pc:chgData name="Hua Chen" userId="0971fd7c0dffad72" providerId="LiveId" clId="{9A1C7FF8-E433-4C8C-A616-BDE817569371}" dt="2023-05-21T13:36:17.001" v="6078"/>
        <pc:sldMkLst>
          <pc:docMk/>
          <pc:sldMk cId="2177973792" sldId="281"/>
        </pc:sldMkLst>
        <pc:spChg chg="mod">
          <ac:chgData name="Hua Chen" userId="0971fd7c0dffad72" providerId="LiveId" clId="{9A1C7FF8-E433-4C8C-A616-BDE817569371}" dt="2023-05-20T17:13:36.446" v="4417" actId="14100"/>
          <ac:spMkLst>
            <pc:docMk/>
            <pc:sldMk cId="2177973792" sldId="281"/>
            <ac:spMk id="2" creationId="{E6D80B23-06FB-8C4A-2CA1-6E5B27E7CEDF}"/>
          </ac:spMkLst>
        </pc:spChg>
        <pc:spChg chg="mod">
          <ac:chgData name="Hua Chen" userId="0971fd7c0dffad72" providerId="LiveId" clId="{9A1C7FF8-E433-4C8C-A616-BDE817569371}" dt="2023-05-21T13:36:17.001" v="6078"/>
          <ac:spMkLst>
            <pc:docMk/>
            <pc:sldMk cId="2177973792" sldId="281"/>
            <ac:spMk id="3" creationId="{B2A9347D-7065-643B-3FB8-1F55491A3FF7}"/>
          </ac:spMkLst>
        </pc:spChg>
        <pc:spChg chg="add mod">
          <ac:chgData name="Hua Chen" userId="0971fd7c0dffad72" providerId="LiveId" clId="{9A1C7FF8-E433-4C8C-A616-BDE817569371}" dt="2023-05-21T09:44:40.684" v="5748" actId="14100"/>
          <ac:spMkLst>
            <pc:docMk/>
            <pc:sldMk cId="2177973792" sldId="281"/>
            <ac:spMk id="4" creationId="{2BA9FE28-F37D-8F28-6EFF-31819FE32B69}"/>
          </ac:spMkLst>
        </pc:spChg>
      </pc:sldChg>
      <pc:sldChg chg="modSp new del mod">
        <pc:chgData name="Hua Chen" userId="0971fd7c0dffad72" providerId="LiveId" clId="{9A1C7FF8-E433-4C8C-A616-BDE817569371}" dt="2023-05-19T19:55:26.779" v="2434" actId="47"/>
        <pc:sldMkLst>
          <pc:docMk/>
          <pc:sldMk cId="870161553" sldId="282"/>
        </pc:sldMkLst>
        <pc:spChg chg="mod">
          <ac:chgData name="Hua Chen" userId="0971fd7c0dffad72" providerId="LiveId" clId="{9A1C7FF8-E433-4C8C-A616-BDE817569371}" dt="2023-05-19T19:19:20.575" v="2200" actId="20577"/>
          <ac:spMkLst>
            <pc:docMk/>
            <pc:sldMk cId="870161553" sldId="282"/>
            <ac:spMk id="3" creationId="{AD17A6E1-1648-080A-AAC4-3859857D0BF2}"/>
          </ac:spMkLst>
        </pc:spChg>
      </pc:sldChg>
      <pc:sldChg chg="addSp delSp modSp add mod ord setBg delDesignElem">
        <pc:chgData name="Hua Chen" userId="0971fd7c0dffad72" providerId="LiveId" clId="{9A1C7FF8-E433-4C8C-A616-BDE817569371}" dt="2023-05-21T12:49:45.421" v="5897" actId="2711"/>
        <pc:sldMkLst>
          <pc:docMk/>
          <pc:sldMk cId="3229105284" sldId="283"/>
        </pc:sldMkLst>
        <pc:spChg chg="mod">
          <ac:chgData name="Hua Chen" userId="0971fd7c0dffad72" providerId="LiveId" clId="{9A1C7FF8-E433-4C8C-A616-BDE817569371}" dt="2023-05-19T19:20:12.219" v="2214" actId="20577"/>
          <ac:spMkLst>
            <pc:docMk/>
            <pc:sldMk cId="3229105284" sldId="283"/>
            <ac:spMk id="2" creationId="{65B34D85-5390-A552-2AEB-62C3B4DB602B}"/>
          </ac:spMkLst>
        </pc:spChg>
        <pc:spChg chg="add mod">
          <ac:chgData name="Hua Chen" userId="0971fd7c0dffad72" providerId="LiveId" clId="{9A1C7FF8-E433-4C8C-A616-BDE817569371}" dt="2023-05-21T12:49:45.421" v="5897" actId="2711"/>
          <ac:spMkLst>
            <pc:docMk/>
            <pc:sldMk cId="3229105284" sldId="283"/>
            <ac:spMk id="4" creationId="{1446D277-C6DB-D79C-797A-F768BFD338FA}"/>
          </ac:spMkLst>
        </pc:spChg>
        <pc:spChg chg="del">
          <ac:chgData name="Hua Chen" userId="0971fd7c0dffad72" providerId="LiveId" clId="{9A1C7FF8-E433-4C8C-A616-BDE817569371}" dt="2023-05-19T19:20:04.462" v="2202"/>
          <ac:spMkLst>
            <pc:docMk/>
            <pc:sldMk cId="3229105284" sldId="283"/>
            <ac:spMk id="19" creationId="{0183ACFC-B25E-402F-BBD8-E42034CDD49A}"/>
          </ac:spMkLst>
        </pc:spChg>
        <pc:spChg chg="del">
          <ac:chgData name="Hua Chen" userId="0971fd7c0dffad72" providerId="LiveId" clId="{9A1C7FF8-E433-4C8C-A616-BDE817569371}" dt="2023-05-19T19:20:04.462" v="2202"/>
          <ac:spMkLst>
            <pc:docMk/>
            <pc:sldMk cId="3229105284" sldId="283"/>
            <ac:spMk id="22" creationId="{02472DE8-E58B-4D56-BA61-C69C601DC760}"/>
          </ac:spMkLst>
        </pc:spChg>
        <pc:spChg chg="del">
          <ac:chgData name="Hua Chen" userId="0971fd7c0dffad72" providerId="LiveId" clId="{9A1C7FF8-E433-4C8C-A616-BDE817569371}" dt="2023-05-19T19:20:04.462" v="2202"/>
          <ac:spMkLst>
            <pc:docMk/>
            <pc:sldMk cId="3229105284" sldId="283"/>
            <ac:spMk id="26" creationId="{3501A971-CEBD-4E4B-8529-3BB4F4100CD6}"/>
          </ac:spMkLst>
        </pc:spChg>
        <pc:graphicFrameChg chg="del">
          <ac:chgData name="Hua Chen" userId="0971fd7c0dffad72" providerId="LiveId" clId="{9A1C7FF8-E433-4C8C-A616-BDE817569371}" dt="2023-05-19T19:21:01" v="2215" actId="478"/>
          <ac:graphicFrameMkLst>
            <pc:docMk/>
            <pc:sldMk cId="3229105284" sldId="283"/>
            <ac:graphicFrameMk id="16" creationId="{5D289C7D-CD2E-A497-3495-8917E1FDBAEF}"/>
          </ac:graphicFrameMkLst>
        </pc:graphicFrameChg>
      </pc:sldChg>
      <pc:sldChg chg="addSp delSp modSp add mod ord">
        <pc:chgData name="Hua Chen" userId="0971fd7c0dffad72" providerId="LiveId" clId="{9A1C7FF8-E433-4C8C-A616-BDE817569371}" dt="2023-05-21T13:34:07.999" v="6075" actId="13926"/>
        <pc:sldMkLst>
          <pc:docMk/>
          <pc:sldMk cId="22233678" sldId="284"/>
        </pc:sldMkLst>
        <pc:spChg chg="mod">
          <ac:chgData name="Hua Chen" userId="0971fd7c0dffad72" providerId="LiveId" clId="{9A1C7FF8-E433-4C8C-A616-BDE817569371}" dt="2023-05-21T13:31:44.357" v="6038" actId="2711"/>
          <ac:spMkLst>
            <pc:docMk/>
            <pc:sldMk cId="22233678" sldId="284"/>
            <ac:spMk id="2" creationId="{CDE1ED75-8CFF-E1B0-4808-F78F92FC9CB5}"/>
          </ac:spMkLst>
        </pc:spChg>
        <pc:spChg chg="add del mod">
          <ac:chgData name="Hua Chen" userId="0971fd7c0dffad72" providerId="LiveId" clId="{9A1C7FF8-E433-4C8C-A616-BDE817569371}" dt="2023-05-20T17:07:53.224" v="4223" actId="478"/>
          <ac:spMkLst>
            <pc:docMk/>
            <pc:sldMk cId="22233678" sldId="284"/>
            <ac:spMk id="3" creationId="{0E21481C-B13D-19AB-0C76-0D6EBC541001}"/>
          </ac:spMkLst>
        </pc:spChg>
        <pc:spChg chg="add mod">
          <ac:chgData name="Hua Chen" userId="0971fd7c0dffad72" providerId="LiveId" clId="{9A1C7FF8-E433-4C8C-A616-BDE817569371}" dt="2023-05-20T17:07:53.449" v="4224"/>
          <ac:spMkLst>
            <pc:docMk/>
            <pc:sldMk cId="22233678" sldId="284"/>
            <ac:spMk id="4" creationId="{C1C1E14C-48A3-AA69-96F3-D357557D7FF5}"/>
          </ac:spMkLst>
        </pc:spChg>
        <pc:spChg chg="add del mod">
          <ac:chgData name="Hua Chen" userId="0971fd7c0dffad72" providerId="LiveId" clId="{9A1C7FF8-E433-4C8C-A616-BDE817569371}" dt="2023-05-19T20:43:19.200" v="3354" actId="478"/>
          <ac:spMkLst>
            <pc:docMk/>
            <pc:sldMk cId="22233678" sldId="284"/>
            <ac:spMk id="5" creationId="{5BBF589B-533D-B3BF-149E-7F69D376975A}"/>
          </ac:spMkLst>
        </pc:spChg>
        <pc:spChg chg="add del mod">
          <ac:chgData name="Hua Chen" userId="0971fd7c0dffad72" providerId="LiveId" clId="{9A1C7FF8-E433-4C8C-A616-BDE817569371}" dt="2023-05-19T20:24:24.628" v="3091" actId="478"/>
          <ac:spMkLst>
            <pc:docMk/>
            <pc:sldMk cId="22233678" sldId="284"/>
            <ac:spMk id="6" creationId="{8E08A123-9CC5-3FC8-905E-4DE4722ACD7A}"/>
          </ac:spMkLst>
        </pc:spChg>
        <pc:spChg chg="add del mod">
          <ac:chgData name="Hua Chen" userId="0971fd7c0dffad72" providerId="LiveId" clId="{9A1C7FF8-E433-4C8C-A616-BDE817569371}" dt="2023-05-19T20:21:24.938" v="3061" actId="478"/>
          <ac:spMkLst>
            <pc:docMk/>
            <pc:sldMk cId="22233678" sldId="284"/>
            <ac:spMk id="8" creationId="{A803BDB1-82A3-BE51-FC28-3393E3B07889}"/>
          </ac:spMkLst>
        </pc:spChg>
        <pc:spChg chg="add del mod">
          <ac:chgData name="Hua Chen" userId="0971fd7c0dffad72" providerId="LiveId" clId="{9A1C7FF8-E433-4C8C-A616-BDE817569371}" dt="2023-05-19T20:24:22.353" v="3089" actId="478"/>
          <ac:spMkLst>
            <pc:docMk/>
            <pc:sldMk cId="22233678" sldId="284"/>
            <ac:spMk id="9" creationId="{D8580113-8C14-DDC9-E103-85E79F1FB433}"/>
          </ac:spMkLst>
        </pc:spChg>
        <pc:spChg chg="add del mod">
          <ac:chgData name="Hua Chen" userId="0971fd7c0dffad72" providerId="LiveId" clId="{9A1C7FF8-E433-4C8C-A616-BDE817569371}" dt="2023-05-19T20:44:10.856" v="3366" actId="478"/>
          <ac:spMkLst>
            <pc:docMk/>
            <pc:sldMk cId="22233678" sldId="284"/>
            <ac:spMk id="10" creationId="{045DDBCD-5E0E-5E25-BEE3-447B2E07ADAC}"/>
          </ac:spMkLst>
        </pc:spChg>
        <pc:spChg chg="add del mod">
          <ac:chgData name="Hua Chen" userId="0971fd7c0dffad72" providerId="LiveId" clId="{9A1C7FF8-E433-4C8C-A616-BDE817569371}" dt="2023-05-19T20:33:05.876" v="3229"/>
          <ac:spMkLst>
            <pc:docMk/>
            <pc:sldMk cId="22233678" sldId="284"/>
            <ac:spMk id="11" creationId="{58E30CB6-D004-BA39-8F6F-E44BA8B111D6}"/>
          </ac:spMkLst>
        </pc:spChg>
        <pc:spChg chg="add del mod">
          <ac:chgData name="Hua Chen" userId="0971fd7c0dffad72" providerId="LiveId" clId="{9A1C7FF8-E433-4C8C-A616-BDE817569371}" dt="2023-05-19T20:43:20.877" v="3355" actId="478"/>
          <ac:spMkLst>
            <pc:docMk/>
            <pc:sldMk cId="22233678" sldId="284"/>
            <ac:spMk id="13" creationId="{9B808F50-61C9-DE4E-36B7-90C8C4C82A21}"/>
          </ac:spMkLst>
        </pc:spChg>
        <pc:spChg chg="add del mod">
          <ac:chgData name="Hua Chen" userId="0971fd7c0dffad72" providerId="LiveId" clId="{9A1C7FF8-E433-4C8C-A616-BDE817569371}" dt="2023-05-19T20:44:32.800" v="3371" actId="478"/>
          <ac:spMkLst>
            <pc:docMk/>
            <pc:sldMk cId="22233678" sldId="284"/>
            <ac:spMk id="15" creationId="{A97D42F8-25A6-E04D-96A0-07CBA39810F2}"/>
          </ac:spMkLst>
        </pc:spChg>
        <pc:spChg chg="add del mod">
          <ac:chgData name="Hua Chen" userId="0971fd7c0dffad72" providerId="LiveId" clId="{9A1C7FF8-E433-4C8C-A616-BDE817569371}" dt="2023-05-19T20:44:34.217" v="3372" actId="478"/>
          <ac:spMkLst>
            <pc:docMk/>
            <pc:sldMk cId="22233678" sldId="284"/>
            <ac:spMk id="17" creationId="{7F8AD595-45A4-582F-CBF2-2965470D73EE}"/>
          </ac:spMkLst>
        </pc:spChg>
        <pc:spChg chg="add del mod">
          <ac:chgData name="Hua Chen" userId="0971fd7c0dffad72" providerId="LiveId" clId="{9A1C7FF8-E433-4C8C-A616-BDE817569371}" dt="2023-05-19T20:43:22.447" v="3356" actId="478"/>
          <ac:spMkLst>
            <pc:docMk/>
            <pc:sldMk cId="22233678" sldId="284"/>
            <ac:spMk id="19" creationId="{21ADAEFF-91C3-A784-B061-853FB37421AB}"/>
          </ac:spMkLst>
        </pc:spChg>
        <pc:spChg chg="add mod">
          <ac:chgData name="Hua Chen" userId="0971fd7c0dffad72" providerId="LiveId" clId="{9A1C7FF8-E433-4C8C-A616-BDE817569371}" dt="2023-05-21T13:30:51.527" v="6030" actId="13926"/>
          <ac:spMkLst>
            <pc:docMk/>
            <pc:sldMk cId="22233678" sldId="284"/>
            <ac:spMk id="20" creationId="{AB1C2221-983A-006C-3F41-409007C7325F}"/>
          </ac:spMkLst>
        </pc:spChg>
        <pc:spChg chg="add mod">
          <ac:chgData name="Hua Chen" userId="0971fd7c0dffad72" providerId="LiveId" clId="{9A1C7FF8-E433-4C8C-A616-BDE817569371}" dt="2023-05-21T13:34:07.999" v="6075" actId="13926"/>
          <ac:spMkLst>
            <pc:docMk/>
            <pc:sldMk cId="22233678" sldId="284"/>
            <ac:spMk id="21" creationId="{16ECDD15-0EA9-F2FA-3D86-CB9C5307F721}"/>
          </ac:spMkLst>
        </pc:spChg>
        <pc:graphicFrameChg chg="del">
          <ac:chgData name="Hua Chen" userId="0971fd7c0dffad72" providerId="LiveId" clId="{9A1C7FF8-E433-4C8C-A616-BDE817569371}" dt="2023-05-19T20:06:33.954" v="2955" actId="478"/>
          <ac:graphicFrameMkLst>
            <pc:docMk/>
            <pc:sldMk cId="22233678" sldId="284"/>
            <ac:graphicFrameMk id="4" creationId="{FAED11E3-DC26-742C-8994-6CCC5C9EB091}"/>
          </ac:graphicFrameMkLst>
        </pc:graphicFrameChg>
      </pc:sldChg>
      <pc:sldChg chg="addSp delSp modSp add mod ord">
        <pc:chgData name="Hua Chen" userId="0971fd7c0dffad72" providerId="LiveId" clId="{9A1C7FF8-E433-4C8C-A616-BDE817569371}" dt="2023-05-21T13:35:09.263" v="6076" actId="20577"/>
        <pc:sldMkLst>
          <pc:docMk/>
          <pc:sldMk cId="595172884" sldId="285"/>
        </pc:sldMkLst>
        <pc:spChg chg="mod">
          <ac:chgData name="Hua Chen" userId="0971fd7c0dffad72" providerId="LiveId" clId="{9A1C7FF8-E433-4C8C-A616-BDE817569371}" dt="2023-05-21T13:31:34.463" v="6037" actId="2711"/>
          <ac:spMkLst>
            <pc:docMk/>
            <pc:sldMk cId="595172884" sldId="285"/>
            <ac:spMk id="2" creationId="{CDE1ED75-8CFF-E1B0-4808-F78F92FC9CB5}"/>
          </ac:spMkLst>
        </pc:spChg>
        <pc:spChg chg="add mod">
          <ac:chgData name="Hua Chen" userId="0971fd7c0dffad72" providerId="LiveId" clId="{9A1C7FF8-E433-4C8C-A616-BDE817569371}" dt="2023-05-21T13:33:02.185" v="6059" actId="13926"/>
          <ac:spMkLst>
            <pc:docMk/>
            <pc:sldMk cId="595172884" sldId="285"/>
            <ac:spMk id="3" creationId="{0033B54C-E452-1734-715F-3AB9A6263658}"/>
          </ac:spMkLst>
        </pc:spChg>
        <pc:spChg chg="mod">
          <ac:chgData name="Hua Chen" userId="0971fd7c0dffad72" providerId="LiveId" clId="{9A1C7FF8-E433-4C8C-A616-BDE817569371}" dt="2023-05-21T13:35:09.263" v="6076" actId="20577"/>
          <ac:spMkLst>
            <pc:docMk/>
            <pc:sldMk cId="595172884" sldId="285"/>
            <ac:spMk id="5" creationId="{5BBF589B-533D-B3BF-149E-7F69D376975A}"/>
          </ac:spMkLst>
        </pc:spChg>
        <pc:spChg chg="add mod">
          <ac:chgData name="Hua Chen" userId="0971fd7c0dffad72" providerId="LiveId" clId="{9A1C7FF8-E433-4C8C-A616-BDE817569371}" dt="2023-05-20T17:05:49.078" v="4193" actId="13926"/>
          <ac:spMkLst>
            <pc:docMk/>
            <pc:sldMk cId="595172884" sldId="285"/>
            <ac:spMk id="7" creationId="{60FFFB8F-18CB-6794-2813-158C2924E382}"/>
          </ac:spMkLst>
        </pc:spChg>
        <pc:spChg chg="del mod">
          <ac:chgData name="Hua Chen" userId="0971fd7c0dffad72" providerId="LiveId" clId="{9A1C7FF8-E433-4C8C-A616-BDE817569371}" dt="2023-05-19T20:41:22.303" v="3328" actId="478"/>
          <ac:spMkLst>
            <pc:docMk/>
            <pc:sldMk cId="595172884" sldId="285"/>
            <ac:spMk id="10" creationId="{045DDBCD-5E0E-5E25-BEE3-447B2E07ADAC}"/>
          </ac:spMkLst>
        </pc:spChg>
        <pc:spChg chg="del mod">
          <ac:chgData name="Hua Chen" userId="0971fd7c0dffad72" providerId="LiveId" clId="{9A1C7FF8-E433-4C8C-A616-BDE817569371}" dt="2023-05-19T20:42:37.713" v="3344" actId="478"/>
          <ac:spMkLst>
            <pc:docMk/>
            <pc:sldMk cId="595172884" sldId="285"/>
            <ac:spMk id="13" creationId="{9B808F50-61C9-DE4E-36B7-90C8C4C82A21}"/>
          </ac:spMkLst>
        </pc:spChg>
        <pc:spChg chg="del">
          <ac:chgData name="Hua Chen" userId="0971fd7c0dffad72" providerId="LiveId" clId="{9A1C7FF8-E433-4C8C-A616-BDE817569371}" dt="2023-05-19T20:41:13.122" v="3324" actId="478"/>
          <ac:spMkLst>
            <pc:docMk/>
            <pc:sldMk cId="595172884" sldId="285"/>
            <ac:spMk id="15" creationId="{A97D42F8-25A6-E04D-96A0-07CBA39810F2}"/>
          </ac:spMkLst>
        </pc:spChg>
        <pc:spChg chg="del">
          <ac:chgData name="Hua Chen" userId="0971fd7c0dffad72" providerId="LiveId" clId="{9A1C7FF8-E433-4C8C-A616-BDE817569371}" dt="2023-05-19T20:41:14.615" v="3325" actId="478"/>
          <ac:spMkLst>
            <pc:docMk/>
            <pc:sldMk cId="595172884" sldId="285"/>
            <ac:spMk id="17" creationId="{7F8AD595-45A4-582F-CBF2-2965470D73EE}"/>
          </ac:spMkLst>
        </pc:spChg>
        <pc:graphicFrameChg chg="mod modGraphic">
          <ac:chgData name="Hua Chen" userId="0971fd7c0dffad72" providerId="LiveId" clId="{9A1C7FF8-E433-4C8C-A616-BDE817569371}" dt="2023-05-20T14:22:56.366" v="3700" actId="1076"/>
          <ac:graphicFrameMkLst>
            <pc:docMk/>
            <pc:sldMk cId="595172884" sldId="285"/>
            <ac:graphicFrameMk id="4" creationId="{E4586C9E-4608-31EA-1AE7-D0FE7FE25382}"/>
          </ac:graphicFrameMkLst>
        </pc:graphicFrameChg>
        <pc:graphicFrameChg chg="add del mod modGraphic">
          <ac:chgData name="Hua Chen" userId="0971fd7c0dffad72" providerId="LiveId" clId="{9A1C7FF8-E433-4C8C-A616-BDE817569371}" dt="2023-05-20T15:45:55.823" v="3748" actId="478"/>
          <ac:graphicFrameMkLst>
            <pc:docMk/>
            <pc:sldMk cId="595172884" sldId="285"/>
            <ac:graphicFrameMk id="6" creationId="{050862ED-E705-E4D8-4C53-2B24A97EC98B}"/>
          </ac:graphicFrameMkLst>
        </pc:graphicFrameChg>
      </pc:sldChg>
      <pc:sldChg chg="addSp delSp modSp mod">
        <pc:chgData name="Hua Chen" userId="0971fd7c0dffad72" providerId="LiveId" clId="{9A1C7FF8-E433-4C8C-A616-BDE817569371}" dt="2023-05-20T20:45:09.754" v="5690" actId="1076"/>
        <pc:sldMkLst>
          <pc:docMk/>
          <pc:sldMk cId="3733973815" sldId="286"/>
        </pc:sldMkLst>
        <pc:spChg chg="add del mod">
          <ac:chgData name="Hua Chen" userId="0971fd7c0dffad72" providerId="LiveId" clId="{9A1C7FF8-E433-4C8C-A616-BDE817569371}" dt="2023-05-20T20:44:10.303" v="5682" actId="478"/>
          <ac:spMkLst>
            <pc:docMk/>
            <pc:sldMk cId="3733973815" sldId="286"/>
            <ac:spMk id="6" creationId="{AE6E6DCD-9704-2D0C-BC70-37632FCE0A2A}"/>
          </ac:spMkLst>
        </pc:spChg>
        <pc:spChg chg="add mod">
          <ac:chgData name="Hua Chen" userId="0971fd7c0dffad72" providerId="LiveId" clId="{9A1C7FF8-E433-4C8C-A616-BDE817569371}" dt="2023-05-20T20:45:09.754" v="5690" actId="1076"/>
          <ac:spMkLst>
            <pc:docMk/>
            <pc:sldMk cId="3733973815" sldId="286"/>
            <ac:spMk id="8" creationId="{EE396913-97FD-264E-F4E2-E64B1262B7B8}"/>
          </ac:spMkLst>
        </pc:spChg>
      </pc:sldChg>
      <pc:sldChg chg="modSp add mod">
        <pc:chgData name="Hua Chen" userId="0971fd7c0dffad72" providerId="LiveId" clId="{9A1C7FF8-E433-4C8C-A616-BDE817569371}" dt="2023-05-21T12:54:00.806" v="5905" actId="20577"/>
        <pc:sldMkLst>
          <pc:docMk/>
          <pc:sldMk cId="2054848819" sldId="287"/>
        </pc:sldMkLst>
        <pc:spChg chg="mod">
          <ac:chgData name="Hua Chen" userId="0971fd7c0dffad72" providerId="LiveId" clId="{9A1C7FF8-E433-4C8C-A616-BDE817569371}" dt="2023-05-20T20:27:07.546" v="5671" actId="113"/>
          <ac:spMkLst>
            <pc:docMk/>
            <pc:sldMk cId="2054848819" sldId="287"/>
            <ac:spMk id="2" creationId="{9F024F2A-E094-C2F7-4A1D-97A46C928A00}"/>
          </ac:spMkLst>
        </pc:spChg>
        <pc:spChg chg="mod">
          <ac:chgData name="Hua Chen" userId="0971fd7c0dffad72" providerId="LiveId" clId="{9A1C7FF8-E433-4C8C-A616-BDE817569371}" dt="2023-05-21T12:54:00.806" v="5905" actId="20577"/>
          <ac:spMkLst>
            <pc:docMk/>
            <pc:sldMk cId="2054848819" sldId="287"/>
            <ac:spMk id="3" creationId="{98797751-D0A0-98F6-321E-486F8BC33B09}"/>
          </ac:spMkLst>
        </pc:spChg>
      </pc:sldChg>
      <pc:sldChg chg="modSp add del mod">
        <pc:chgData name="Hua Chen" userId="0971fd7c0dffad72" providerId="LiveId" clId="{9A1C7FF8-E433-4C8C-A616-BDE817569371}" dt="2023-05-20T19:38:21.263" v="5397" actId="47"/>
        <pc:sldMkLst>
          <pc:docMk/>
          <pc:sldMk cId="1546715087" sldId="288"/>
        </pc:sldMkLst>
        <pc:spChg chg="mod">
          <ac:chgData name="Hua Chen" userId="0971fd7c0dffad72" providerId="LiveId" clId="{9A1C7FF8-E433-4C8C-A616-BDE817569371}" dt="2023-05-20T19:23:27.372" v="5191" actId="20577"/>
          <ac:spMkLst>
            <pc:docMk/>
            <pc:sldMk cId="1546715087" sldId="288"/>
            <ac:spMk id="2" creationId="{9F024F2A-E094-C2F7-4A1D-97A46C928A00}"/>
          </ac:spMkLst>
        </pc:spChg>
        <pc:spChg chg="mod">
          <ac:chgData name="Hua Chen" userId="0971fd7c0dffad72" providerId="LiveId" clId="{9A1C7FF8-E433-4C8C-A616-BDE817569371}" dt="2023-05-20T19:22:14.564" v="5185" actId="20577"/>
          <ac:spMkLst>
            <pc:docMk/>
            <pc:sldMk cId="1546715087" sldId="288"/>
            <ac:spMk id="3" creationId="{98797751-D0A0-98F6-321E-486F8BC33B09}"/>
          </ac:spMkLst>
        </pc:spChg>
      </pc:sldChg>
      <pc:sldChg chg="modSp add mod">
        <pc:chgData name="Hua Chen" userId="0971fd7c0dffad72" providerId="LiveId" clId="{9A1C7FF8-E433-4C8C-A616-BDE817569371}" dt="2023-05-21T12:53:51.635" v="5903" actId="27636"/>
        <pc:sldMkLst>
          <pc:docMk/>
          <pc:sldMk cId="1942610686" sldId="289"/>
        </pc:sldMkLst>
        <pc:spChg chg="mod">
          <ac:chgData name="Hua Chen" userId="0971fd7c0dffad72" providerId="LiveId" clId="{9A1C7FF8-E433-4C8C-A616-BDE817569371}" dt="2023-05-20T20:27:02.750" v="5670" actId="113"/>
          <ac:spMkLst>
            <pc:docMk/>
            <pc:sldMk cId="1942610686" sldId="289"/>
            <ac:spMk id="2" creationId="{9F024F2A-E094-C2F7-4A1D-97A46C928A00}"/>
          </ac:spMkLst>
        </pc:spChg>
        <pc:spChg chg="mod">
          <ac:chgData name="Hua Chen" userId="0971fd7c0dffad72" providerId="LiveId" clId="{9A1C7FF8-E433-4C8C-A616-BDE817569371}" dt="2023-05-21T12:53:51.635" v="5903" actId="27636"/>
          <ac:spMkLst>
            <pc:docMk/>
            <pc:sldMk cId="1942610686" sldId="289"/>
            <ac:spMk id="3" creationId="{98797751-D0A0-98F6-321E-486F8BC33B09}"/>
          </ac:spMkLst>
        </pc:spChg>
      </pc:sldChg>
      <pc:sldChg chg="addSp delSp modSp add del mod">
        <pc:chgData name="Hua Chen" userId="0971fd7c0dffad72" providerId="LiveId" clId="{9A1C7FF8-E433-4C8C-A616-BDE817569371}" dt="2023-05-20T17:02:24.899" v="4133" actId="47"/>
        <pc:sldMkLst>
          <pc:docMk/>
          <pc:sldMk cId="2350666335" sldId="290"/>
        </pc:sldMkLst>
        <pc:spChg chg="del mod">
          <ac:chgData name="Hua Chen" userId="0971fd7c0dffad72" providerId="LiveId" clId="{9A1C7FF8-E433-4C8C-A616-BDE817569371}" dt="2023-05-20T16:59:21.227" v="4013" actId="478"/>
          <ac:spMkLst>
            <pc:docMk/>
            <pc:sldMk cId="2350666335" sldId="290"/>
            <ac:spMk id="2" creationId="{CDE1ED75-8CFF-E1B0-4808-F78F92FC9CB5}"/>
          </ac:spMkLst>
        </pc:spChg>
        <pc:spChg chg="add mod">
          <ac:chgData name="Hua Chen" userId="0971fd7c0dffad72" providerId="LiveId" clId="{9A1C7FF8-E433-4C8C-A616-BDE817569371}" dt="2023-05-20T17:00:17.817" v="4087" actId="14100"/>
          <ac:spMkLst>
            <pc:docMk/>
            <pc:sldMk cId="2350666335" sldId="290"/>
            <ac:spMk id="4" creationId="{A3263CBA-B17B-DC16-7842-05ADDB7BE620}"/>
          </ac:spMkLst>
        </pc:spChg>
        <pc:spChg chg="del">
          <ac:chgData name="Hua Chen" userId="0971fd7c0dffad72" providerId="LiveId" clId="{9A1C7FF8-E433-4C8C-A616-BDE817569371}" dt="2023-05-20T16:59:07.442" v="4006" actId="478"/>
          <ac:spMkLst>
            <pc:docMk/>
            <pc:sldMk cId="2350666335" sldId="290"/>
            <ac:spMk id="20" creationId="{AB1C2221-983A-006C-3F41-409007C7325F}"/>
          </ac:spMkLst>
        </pc:spChg>
        <pc:spChg chg="del">
          <ac:chgData name="Hua Chen" userId="0971fd7c0dffad72" providerId="LiveId" clId="{9A1C7FF8-E433-4C8C-A616-BDE817569371}" dt="2023-05-20T16:59:08.992" v="4007" actId="478"/>
          <ac:spMkLst>
            <pc:docMk/>
            <pc:sldMk cId="2350666335" sldId="290"/>
            <ac:spMk id="21" creationId="{16ECDD15-0EA9-F2FA-3D86-CB9C5307F721}"/>
          </ac:spMkLst>
        </pc:spChg>
      </pc:sldChg>
      <pc:sldChg chg="addSp delSp modSp add mod">
        <pc:chgData name="Hua Chen" userId="0971fd7c0dffad72" providerId="LiveId" clId="{9A1C7FF8-E433-4C8C-A616-BDE817569371}" dt="2023-05-22T13:42:34.345" v="6210" actId="13926"/>
        <pc:sldMkLst>
          <pc:docMk/>
          <pc:sldMk cId="4040199169" sldId="290"/>
        </pc:sldMkLst>
        <pc:spChg chg="mod">
          <ac:chgData name="Hua Chen" userId="0971fd7c0dffad72" providerId="LiveId" clId="{9A1C7FF8-E433-4C8C-A616-BDE817569371}" dt="2023-05-21T13:31:51.507" v="6039" actId="2711"/>
          <ac:spMkLst>
            <pc:docMk/>
            <pc:sldMk cId="4040199169" sldId="290"/>
            <ac:spMk id="2" creationId="{CDE1ED75-8CFF-E1B0-4808-F78F92FC9CB5}"/>
          </ac:spMkLst>
        </pc:spChg>
        <pc:spChg chg="add mod">
          <ac:chgData name="Hua Chen" userId="0971fd7c0dffad72" providerId="LiveId" clId="{9A1C7FF8-E433-4C8C-A616-BDE817569371}" dt="2023-05-22T13:42:34.345" v="6210" actId="13926"/>
          <ac:spMkLst>
            <pc:docMk/>
            <pc:sldMk cId="4040199169" sldId="290"/>
            <ac:spMk id="3" creationId="{32132DEE-7619-3D02-306B-CB772E0A611A}"/>
          </ac:spMkLst>
        </pc:spChg>
        <pc:spChg chg="mod">
          <ac:chgData name="Hua Chen" userId="0971fd7c0dffad72" providerId="LiveId" clId="{9A1C7FF8-E433-4C8C-A616-BDE817569371}" dt="2023-05-21T19:56:06.132" v="6126" actId="404"/>
          <ac:spMkLst>
            <pc:docMk/>
            <pc:sldMk cId="4040199169" sldId="290"/>
            <ac:spMk id="20" creationId="{AB1C2221-983A-006C-3F41-409007C7325F}"/>
          </ac:spMkLst>
        </pc:spChg>
        <pc:spChg chg="del">
          <ac:chgData name="Hua Chen" userId="0971fd7c0dffad72" providerId="LiveId" clId="{9A1C7FF8-E433-4C8C-A616-BDE817569371}" dt="2023-05-20T17:21:32.698" v="4491" actId="478"/>
          <ac:spMkLst>
            <pc:docMk/>
            <pc:sldMk cId="4040199169" sldId="290"/>
            <ac:spMk id="21" creationId="{16ECDD15-0EA9-F2FA-3D86-CB9C5307F721}"/>
          </ac:spMkLst>
        </pc:spChg>
      </pc:sldChg>
      <pc:sldChg chg="modSp mod">
        <pc:chgData name="Hua Chen" userId="0971fd7c0dffad72" providerId="LiveId" clId="{9A1C7FF8-E433-4C8C-A616-BDE817569371}" dt="2023-05-21T13:50:23.605" v="6106" actId="14100"/>
        <pc:sldMkLst>
          <pc:docMk/>
          <pc:sldMk cId="4198121120" sldId="291"/>
        </pc:sldMkLst>
        <pc:picChg chg="mod">
          <ac:chgData name="Hua Chen" userId="0971fd7c0dffad72" providerId="LiveId" clId="{9A1C7FF8-E433-4C8C-A616-BDE817569371}" dt="2023-05-21T13:50:23.605" v="6106" actId="14100"/>
          <ac:picMkLst>
            <pc:docMk/>
            <pc:sldMk cId="4198121120" sldId="291"/>
            <ac:picMk id="4" creationId="{E9B6C592-B1D3-262E-667E-D597EA79096F}"/>
          </ac:picMkLst>
        </pc:picChg>
      </pc:sldChg>
    </pc:docChg>
  </pc:docChgLst>
  <pc:docChgLst>
    <pc:chgData name="劉 智文" userId="4dc36c4831983c64" providerId="Windows Live" clId="Web-{8A1744D1-ED51-48B0-A5FE-F87FB7C917FF}"/>
    <pc:docChg chg="addSld delSld modSld sldOrd">
      <pc:chgData name="劉 智文" userId="4dc36c4831983c64" providerId="Windows Live" clId="Web-{8A1744D1-ED51-48B0-A5FE-F87FB7C917FF}" dt="2023-05-21T15:51:12.723" v="3114" actId="20577"/>
      <pc:docMkLst>
        <pc:docMk/>
      </pc:docMkLst>
      <pc:sldChg chg="addSp modSp">
        <pc:chgData name="劉 智文" userId="4dc36c4831983c64" providerId="Windows Live" clId="Web-{8A1744D1-ED51-48B0-A5FE-F87FB7C917FF}" dt="2023-05-21T13:31:15.928" v="475" actId="1076"/>
        <pc:sldMkLst>
          <pc:docMk/>
          <pc:sldMk cId="2592129946" sldId="256"/>
        </pc:sldMkLst>
        <pc:spChg chg="mod">
          <ac:chgData name="劉 智文" userId="4dc36c4831983c64" providerId="Windows Live" clId="Web-{8A1744D1-ED51-48B0-A5FE-F87FB7C917FF}" dt="2023-05-21T13:31:15.928" v="475" actId="1076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劉 智文" userId="4dc36c4831983c64" providerId="Windows Live" clId="Web-{8A1744D1-ED51-48B0-A5FE-F87FB7C917FF}" dt="2023-05-21T13:30:40.740" v="469" actId="20577"/>
          <ac:spMkLst>
            <pc:docMk/>
            <pc:sldMk cId="2592129946" sldId="256"/>
            <ac:spMk id="3" creationId="{00000000-0000-0000-0000-000000000000}"/>
          </ac:spMkLst>
        </pc:spChg>
        <pc:spChg chg="add mod">
          <ac:chgData name="劉 智文" userId="4dc36c4831983c64" providerId="Windows Live" clId="Web-{8A1744D1-ED51-48B0-A5FE-F87FB7C917FF}" dt="2023-05-21T11:41:14.251" v="4"/>
          <ac:spMkLst>
            <pc:docMk/>
            <pc:sldMk cId="2592129946" sldId="256"/>
            <ac:spMk id="4" creationId="{D48045A5-3963-1C50-938C-804475190D82}"/>
          </ac:spMkLst>
        </pc:spChg>
      </pc:sldChg>
      <pc:sldChg chg="modSp">
        <pc:chgData name="劉 智文" userId="4dc36c4831983c64" providerId="Windows Live" clId="Web-{8A1744D1-ED51-48B0-A5FE-F87FB7C917FF}" dt="2023-05-21T12:08:26.132" v="217" actId="20577"/>
        <pc:sldMkLst>
          <pc:docMk/>
          <pc:sldMk cId="4235627493" sldId="258"/>
        </pc:sldMkLst>
        <pc:spChg chg="mod">
          <ac:chgData name="劉 智文" userId="4dc36c4831983c64" providerId="Windows Live" clId="Web-{8A1744D1-ED51-48B0-A5FE-F87FB7C917FF}" dt="2023-05-21T11:57:54.211" v="104" actId="1076"/>
          <ac:spMkLst>
            <pc:docMk/>
            <pc:sldMk cId="4235627493" sldId="258"/>
            <ac:spMk id="2" creationId="{BB3BA592-962C-2190-88DB-83AAE84C653F}"/>
          </ac:spMkLst>
        </pc:spChg>
        <pc:spChg chg="mod">
          <ac:chgData name="劉 智文" userId="4dc36c4831983c64" providerId="Windows Live" clId="Web-{8A1744D1-ED51-48B0-A5FE-F87FB7C917FF}" dt="2023-05-21T12:08:26.132" v="217" actId="20577"/>
          <ac:spMkLst>
            <pc:docMk/>
            <pc:sldMk cId="4235627493" sldId="258"/>
            <ac:spMk id="8" creationId="{F64E61EA-99F1-97D6-E3FB-C994F89CA9E1}"/>
          </ac:spMkLst>
        </pc:spChg>
      </pc:sldChg>
      <pc:sldChg chg="addSp delSp modSp mod setBg">
        <pc:chgData name="劉 智文" userId="4dc36c4831983c64" providerId="Windows Live" clId="Web-{8A1744D1-ED51-48B0-A5FE-F87FB7C917FF}" dt="2023-05-21T15:40:34.943" v="3067" actId="20577"/>
        <pc:sldMkLst>
          <pc:docMk/>
          <pc:sldMk cId="2556133637" sldId="260"/>
        </pc:sldMkLst>
        <pc:spChg chg="mod">
          <ac:chgData name="劉 智文" userId="4dc36c4831983c64" providerId="Windows Live" clId="Web-{8A1744D1-ED51-48B0-A5FE-F87FB7C917FF}" dt="2023-05-21T14:46:21.139" v="2784"/>
          <ac:spMkLst>
            <pc:docMk/>
            <pc:sldMk cId="2556133637" sldId="260"/>
            <ac:spMk id="2" creationId="{FA3256A4-0517-FF93-7F82-F36535CAC48B}"/>
          </ac:spMkLst>
        </pc:spChg>
        <pc:spChg chg="mod">
          <ac:chgData name="劉 智文" userId="4dc36c4831983c64" providerId="Windows Live" clId="Web-{8A1744D1-ED51-48B0-A5FE-F87FB7C917FF}" dt="2023-05-21T15:40:34.943" v="3067" actId="20577"/>
          <ac:spMkLst>
            <pc:docMk/>
            <pc:sldMk cId="2556133637" sldId="260"/>
            <ac:spMk id="3" creationId="{4EC7482D-94F4-71FC-3F57-8AE1257AF47C}"/>
          </ac:spMkLst>
        </pc:spChg>
        <pc:spChg chg="add del">
          <ac:chgData name="劉 智文" userId="4dc36c4831983c64" providerId="Windows Live" clId="Web-{8A1744D1-ED51-48B0-A5FE-F87FB7C917FF}" dt="2023-05-21T14:46:21.139" v="2784"/>
          <ac:spMkLst>
            <pc:docMk/>
            <pc:sldMk cId="2556133637" sldId="260"/>
            <ac:spMk id="5" creationId="{A2679492-7988-4050-9056-542444452411}"/>
          </ac:spMkLst>
        </pc:spChg>
        <pc:spChg chg="add del">
          <ac:chgData name="劉 智文" userId="4dc36c4831983c64" providerId="Windows Live" clId="Web-{8A1744D1-ED51-48B0-A5FE-F87FB7C917FF}" dt="2023-05-21T14:46:21.139" v="2784"/>
          <ac:spMkLst>
            <pc:docMk/>
            <pc:sldMk cId="2556133637" sldId="260"/>
            <ac:spMk id="6" creationId="{B091B163-7D61-4891-ABCF-5C13D9C418D0}"/>
          </ac:spMkLst>
        </pc:spChg>
        <pc:spChg chg="add del">
          <ac:chgData name="劉 智文" userId="4dc36c4831983c64" providerId="Windows Live" clId="Web-{8A1744D1-ED51-48B0-A5FE-F87FB7C917FF}" dt="2023-05-21T11:42:23.628" v="6"/>
          <ac:spMkLst>
            <pc:docMk/>
            <pc:sldMk cId="2556133637" sldId="260"/>
            <ac:spMk id="8" creationId="{5A0118C5-4F8D-4CF4-BADD-53FEACC6C42A}"/>
          </ac:spMkLst>
        </pc:spChg>
        <pc:spChg chg="add del">
          <ac:chgData name="劉 智文" userId="4dc36c4831983c64" providerId="Windows Live" clId="Web-{8A1744D1-ED51-48B0-A5FE-F87FB7C917FF}" dt="2023-05-21T11:42:23.628" v="6"/>
          <ac:spMkLst>
            <pc:docMk/>
            <pc:sldMk cId="2556133637" sldId="260"/>
            <ac:spMk id="10" creationId="{4E0A5C5C-2A95-428E-9F6A-0D29EBD57C9F}"/>
          </ac:spMkLst>
        </pc:spChg>
        <pc:spChg chg="add del">
          <ac:chgData name="劉 智文" userId="4dc36c4831983c64" providerId="Windows Live" clId="Web-{8A1744D1-ED51-48B0-A5FE-F87FB7C917FF}" dt="2023-05-21T11:42:23.628" v="6"/>
          <ac:spMkLst>
            <pc:docMk/>
            <pc:sldMk cId="2556133637" sldId="260"/>
            <ac:spMk id="12" creationId="{1056F38F-7C4E-461D-8709-7D0024AE1F79}"/>
          </ac:spMkLst>
        </pc:spChg>
        <pc:spChg chg="add del">
          <ac:chgData name="劉 智文" userId="4dc36c4831983c64" providerId="Windows Live" clId="Web-{8A1744D1-ED51-48B0-A5FE-F87FB7C917FF}" dt="2023-05-21T11:42:23.628" v="6"/>
          <ac:spMkLst>
            <pc:docMk/>
            <pc:sldMk cId="2556133637" sldId="260"/>
            <ac:spMk id="14" creationId="{C7278469-3C3C-49CE-AEEE-E176A4900B78}"/>
          </ac:spMkLst>
        </pc:spChg>
        <pc:spChg chg="add del">
          <ac:chgData name="劉 智文" userId="4dc36c4831983c64" providerId="Windows Live" clId="Web-{8A1744D1-ED51-48B0-A5FE-F87FB7C917FF}" dt="2023-05-21T11:42:23.628" v="6"/>
          <ac:spMkLst>
            <pc:docMk/>
            <pc:sldMk cId="2556133637" sldId="260"/>
            <ac:spMk id="20" creationId="{4C6598AB-1C17-4D54-951C-A082D94ACB7A}"/>
          </ac:spMkLst>
        </pc:spChg>
        <pc:spChg chg="add del">
          <ac:chgData name="劉 智文" userId="4dc36c4831983c64" providerId="Windows Live" clId="Web-{8A1744D1-ED51-48B0-A5FE-F87FB7C917FF}" dt="2023-05-21T11:42:23.628" v="6"/>
          <ac:spMkLst>
            <pc:docMk/>
            <pc:sldMk cId="2556133637" sldId="260"/>
            <ac:spMk id="22" creationId="{C83B66D7-137D-4AC1-B172-53D60F08BEB5}"/>
          </ac:spMkLst>
        </pc:spChg>
        <pc:spChg chg="add del">
          <ac:chgData name="劉 智文" userId="4dc36c4831983c64" providerId="Windows Live" clId="Web-{8A1744D1-ED51-48B0-A5FE-F87FB7C917FF}" dt="2023-05-21T14:46:21.139" v="2784"/>
          <ac:spMkLst>
            <pc:docMk/>
            <pc:sldMk cId="2556133637" sldId="260"/>
            <ac:spMk id="23" creationId="{2C61293E-6EBE-43EF-A52C-9BEBFD7679D4}"/>
          </ac:spMkLst>
        </pc:spChg>
        <pc:spChg chg="add del">
          <ac:chgData name="劉 智文" userId="4dc36c4831983c64" providerId="Windows Live" clId="Web-{8A1744D1-ED51-48B0-A5FE-F87FB7C917FF}" dt="2023-05-21T11:42:23.628" v="6"/>
          <ac:spMkLst>
            <pc:docMk/>
            <pc:sldMk cId="2556133637" sldId="260"/>
            <ac:spMk id="24" creationId="{F6B92503-6984-4D15-8B98-8718709B785D}"/>
          </ac:spMkLst>
        </pc:spChg>
        <pc:spChg chg="add del">
          <ac:chgData name="劉 智文" userId="4dc36c4831983c64" providerId="Windows Live" clId="Web-{8A1744D1-ED51-48B0-A5FE-F87FB7C917FF}" dt="2023-05-21T14:46:21.139" v="2784"/>
          <ac:spMkLst>
            <pc:docMk/>
            <pc:sldMk cId="2556133637" sldId="260"/>
            <ac:spMk id="25" creationId="{21540236-BFD5-4A9D-8840-4703E7F76825}"/>
          </ac:spMkLst>
        </pc:spChg>
        <pc:spChg chg="add del">
          <ac:chgData name="劉 智文" userId="4dc36c4831983c64" providerId="Windows Live" clId="Web-{8A1744D1-ED51-48B0-A5FE-F87FB7C917FF}" dt="2023-05-21T11:42:23.628" v="6"/>
          <ac:spMkLst>
            <pc:docMk/>
            <pc:sldMk cId="2556133637" sldId="260"/>
            <ac:spMk id="26" creationId="{08DDF938-524E-4C18-A47D-C00627832366}"/>
          </ac:spMkLst>
        </pc:spChg>
        <pc:spChg chg="add del">
          <ac:chgData name="劉 智文" userId="4dc36c4831983c64" providerId="Windows Live" clId="Web-{8A1744D1-ED51-48B0-A5FE-F87FB7C917FF}" dt="2023-05-21T11:42:36.394" v="8"/>
          <ac:spMkLst>
            <pc:docMk/>
            <pc:sldMk cId="2556133637" sldId="260"/>
            <ac:spMk id="35" creationId="{081EA652-8C6A-4E69-BEB9-170809474553}"/>
          </ac:spMkLst>
        </pc:spChg>
        <pc:spChg chg="add del">
          <ac:chgData name="劉 智文" userId="4dc36c4831983c64" providerId="Windows Live" clId="Web-{8A1744D1-ED51-48B0-A5FE-F87FB7C917FF}" dt="2023-05-21T11:42:36.394" v="8"/>
          <ac:spMkLst>
            <pc:docMk/>
            <pc:sldMk cId="2556133637" sldId="260"/>
            <ac:spMk id="36" creationId="{5298780A-33B9-4EA2-8F67-DE68AD62841B}"/>
          </ac:spMkLst>
        </pc:spChg>
        <pc:spChg chg="add del">
          <ac:chgData name="劉 智文" userId="4dc36c4831983c64" providerId="Windows Live" clId="Web-{8A1744D1-ED51-48B0-A5FE-F87FB7C917FF}" dt="2023-05-21T11:42:36.394" v="8"/>
          <ac:spMkLst>
            <pc:docMk/>
            <pc:sldMk cId="2556133637" sldId="260"/>
            <ac:spMk id="37" creationId="{7F488E8B-4E1E-4402-8935-D4E6C02615C7}"/>
          </ac:spMkLst>
        </pc:spChg>
        <pc:grpChg chg="add del">
          <ac:chgData name="劉 智文" userId="4dc36c4831983c64" providerId="Windows Live" clId="Web-{8A1744D1-ED51-48B0-A5FE-F87FB7C917FF}" dt="2023-05-21T14:46:21.139" v="2784"/>
          <ac:grpSpMkLst>
            <pc:docMk/>
            <pc:sldMk cId="2556133637" sldId="260"/>
            <ac:grpSpMk id="7" creationId="{0474DF76-993E-44DE-AFB0-C416182ACECF}"/>
          </ac:grpSpMkLst>
        </pc:grpChg>
        <pc:grpChg chg="add del">
          <ac:chgData name="劉 智文" userId="4dc36c4831983c64" providerId="Windows Live" clId="Web-{8A1744D1-ED51-48B0-A5FE-F87FB7C917FF}" dt="2023-05-21T11:42:23.628" v="6"/>
          <ac:grpSpMkLst>
            <pc:docMk/>
            <pc:sldMk cId="2556133637" sldId="260"/>
            <ac:grpSpMk id="16" creationId="{93DC754C-7E09-422D-A8BB-AF632E90DFA2}"/>
          </ac:grpSpMkLst>
        </pc:grpChg>
        <pc:grpChg chg="add del">
          <ac:chgData name="劉 智文" userId="4dc36c4831983c64" providerId="Windows Live" clId="Web-{8A1744D1-ED51-48B0-A5FE-F87FB7C917FF}" dt="2023-05-21T11:42:23.628" v="6"/>
          <ac:grpSpMkLst>
            <pc:docMk/>
            <pc:sldMk cId="2556133637" sldId="260"/>
            <ac:grpSpMk id="28" creationId="{3773FAF5-C452-4455-9411-D6AF5EBD4CA9}"/>
          </ac:grpSpMkLst>
        </pc:grpChg>
        <pc:picChg chg="add del">
          <ac:chgData name="劉 智文" userId="4dc36c4831983c64" providerId="Windows Live" clId="Web-{8A1744D1-ED51-48B0-A5FE-F87FB7C917FF}" dt="2023-05-21T14:46:21.139" v="2784"/>
          <ac:picMkLst>
            <pc:docMk/>
            <pc:sldMk cId="2556133637" sldId="260"/>
            <ac:picMk id="19" creationId="{E19218B9-8397-731D-EFEE-6866DADE407E}"/>
          </ac:picMkLst>
        </pc:picChg>
        <pc:cxnChg chg="add del">
          <ac:chgData name="劉 智文" userId="4dc36c4831983c64" providerId="Windows Live" clId="Web-{8A1744D1-ED51-48B0-A5FE-F87FB7C917FF}" dt="2023-05-21T14:46:21.139" v="2784"/>
          <ac:cxnSpMkLst>
            <pc:docMk/>
            <pc:sldMk cId="2556133637" sldId="260"/>
            <ac:cxnSpMk id="17" creationId="{C49DA8F6-BCC1-4447-B54C-57856834B94B}"/>
          </ac:cxnSpMkLst>
        </pc:cxnChg>
        <pc:cxnChg chg="add del">
          <ac:chgData name="劉 智文" userId="4dc36c4831983c64" providerId="Windows Live" clId="Web-{8A1744D1-ED51-48B0-A5FE-F87FB7C917FF}" dt="2023-05-21T11:42:36.394" v="8"/>
          <ac:cxnSpMkLst>
            <pc:docMk/>
            <pc:sldMk cId="2556133637" sldId="260"/>
            <ac:cxnSpMk id="38" creationId="{23AAC9B5-8015-485C-ACF9-A750390E9A56}"/>
          </ac:cxnSpMkLst>
        </pc:cxnChg>
      </pc:sldChg>
      <pc:sldChg chg="addSp delSp modSp mod setBg setClrOvrMap">
        <pc:chgData name="劉 智文" userId="4dc36c4831983c64" providerId="Windows Live" clId="Web-{8A1744D1-ED51-48B0-A5FE-F87FB7C917FF}" dt="2023-05-21T14:00:21.180" v="671" actId="20577"/>
        <pc:sldMkLst>
          <pc:docMk/>
          <pc:sldMk cId="385532269" sldId="261"/>
        </pc:sldMkLst>
        <pc:spChg chg="mod">
          <ac:chgData name="劉 智文" userId="4dc36c4831983c64" providerId="Windows Live" clId="Web-{8A1744D1-ED51-48B0-A5FE-F87FB7C917FF}" dt="2023-05-21T13:58:07.615" v="647"/>
          <ac:spMkLst>
            <pc:docMk/>
            <pc:sldMk cId="385532269" sldId="261"/>
            <ac:spMk id="2" creationId="{0706191C-EC43-2879-5B9E-FCA3C54BA006}"/>
          </ac:spMkLst>
        </pc:spChg>
        <pc:spChg chg="add del mod ord">
          <ac:chgData name="劉 智文" userId="4dc36c4831983c64" providerId="Windows Live" clId="Web-{8A1744D1-ED51-48B0-A5FE-F87FB7C917FF}" dt="2023-05-21T12:12:30.341" v="247"/>
          <ac:spMkLst>
            <pc:docMk/>
            <pc:sldMk cId="385532269" sldId="261"/>
            <ac:spMk id="3" creationId="{3226F7C2-1E69-87EA-72B2-00EE5243171B}"/>
          </ac:spMkLst>
        </pc:spChg>
        <pc:spChg chg="add del mod">
          <ac:chgData name="劉 智文" userId="4dc36c4831983c64" providerId="Windows Live" clId="Web-{8A1744D1-ED51-48B0-A5FE-F87FB7C917FF}" dt="2023-05-21T14:00:21.180" v="671" actId="20577"/>
          <ac:spMkLst>
            <pc:docMk/>
            <pc:sldMk cId="385532269" sldId="261"/>
            <ac:spMk id="5" creationId="{A32A31E1-938A-C273-6EEB-DC2DC6658B01}"/>
          </ac:spMkLst>
        </pc:spChg>
        <pc:spChg chg="mod">
          <ac:chgData name="劉 智文" userId="4dc36c4831983c64" providerId="Windows Live" clId="Web-{8A1744D1-ED51-48B0-A5FE-F87FB7C917FF}" dt="2023-05-21T13:58:07.615" v="647"/>
          <ac:spMkLst>
            <pc:docMk/>
            <pc:sldMk cId="385532269" sldId="261"/>
            <ac:spMk id="6" creationId="{780898E1-7C04-327B-1C31-6C6B9460CA1D}"/>
          </ac:spMkLst>
        </pc:spChg>
        <pc:spChg chg="add del">
          <ac:chgData name="劉 智文" userId="4dc36c4831983c64" providerId="Windows Live" clId="Web-{8A1744D1-ED51-48B0-A5FE-F87FB7C917FF}" dt="2023-05-21T12:13:07.576" v="249"/>
          <ac:spMkLst>
            <pc:docMk/>
            <pc:sldMk cId="385532269" sldId="261"/>
            <ac:spMk id="8" creationId="{1E214AA7-F028-4A0D-8698-61AEC754D1BC}"/>
          </ac:spMkLst>
        </pc:spChg>
        <pc:spChg chg="add del">
          <ac:chgData name="劉 智文" userId="4dc36c4831983c64" providerId="Windows Live" clId="Web-{8A1744D1-ED51-48B0-A5FE-F87FB7C917FF}" dt="2023-05-21T13:54:29.314" v="581"/>
          <ac:spMkLst>
            <pc:docMk/>
            <pc:sldMk cId="385532269" sldId="261"/>
            <ac:spMk id="10" creationId="{2659FDB4-FCBE-4A89-B46D-43D4FA54464D}"/>
          </ac:spMkLst>
        </pc:spChg>
        <pc:spChg chg="add del">
          <ac:chgData name="劉 智文" userId="4dc36c4831983c64" providerId="Windows Live" clId="Web-{8A1744D1-ED51-48B0-A5FE-F87FB7C917FF}" dt="2023-05-21T12:10:09.509" v="219"/>
          <ac:spMkLst>
            <pc:docMk/>
            <pc:sldMk cId="385532269" sldId="261"/>
            <ac:spMk id="11" creationId="{1E214AA7-F028-4A0D-8698-61AEC754D1BC}"/>
          </ac:spMkLst>
        </pc:spChg>
        <pc:spChg chg="add del">
          <ac:chgData name="劉 智文" userId="4dc36c4831983c64" providerId="Windows Live" clId="Web-{8A1744D1-ED51-48B0-A5FE-F87FB7C917FF}" dt="2023-05-21T12:13:23.717" v="251"/>
          <ac:spMkLst>
            <pc:docMk/>
            <pc:sldMk cId="385532269" sldId="261"/>
            <ac:spMk id="12" creationId="{53B021B3-DE93-4AB7-8A18-CF5F1CED88B8}"/>
          </ac:spMkLst>
        </pc:spChg>
        <pc:spChg chg="add del">
          <ac:chgData name="劉 智文" userId="4dc36c4831983c64" providerId="Windows Live" clId="Web-{8A1744D1-ED51-48B0-A5FE-F87FB7C917FF}" dt="2023-05-21T12:13:23.717" v="251"/>
          <ac:spMkLst>
            <pc:docMk/>
            <pc:sldMk cId="385532269" sldId="261"/>
            <ac:spMk id="14" creationId="{52D502E5-F6B4-4D58-B4AE-FC466FF15EE8}"/>
          </ac:spMkLst>
        </pc:spChg>
        <pc:spChg chg="add del">
          <ac:chgData name="劉 智文" userId="4dc36c4831983c64" providerId="Windows Live" clId="Web-{8A1744D1-ED51-48B0-A5FE-F87FB7C917FF}" dt="2023-05-21T12:13:23.717" v="251"/>
          <ac:spMkLst>
            <pc:docMk/>
            <pc:sldMk cId="385532269" sldId="261"/>
            <ac:spMk id="15" creationId="{9DECDBF4-02B6-4BB4-B65B-B8107AD6A9E8}"/>
          </ac:spMkLst>
        </pc:spChg>
        <pc:spChg chg="add del">
          <ac:chgData name="劉 智文" userId="4dc36c4831983c64" providerId="Windows Live" clId="Web-{8A1744D1-ED51-48B0-A5FE-F87FB7C917FF}" dt="2023-05-21T13:54:29.314" v="581"/>
          <ac:spMkLst>
            <pc:docMk/>
            <pc:sldMk cId="385532269" sldId="261"/>
            <ac:spMk id="17" creationId="{C5B55FC3-961D-4325-82F1-DE92B0D04E03}"/>
          </ac:spMkLst>
        </pc:spChg>
        <pc:spChg chg="add del">
          <ac:chgData name="劉 智文" userId="4dc36c4831983c64" providerId="Windows Live" clId="Web-{8A1744D1-ED51-48B0-A5FE-F87FB7C917FF}" dt="2023-05-21T13:54:29.314" v="581"/>
          <ac:spMkLst>
            <pc:docMk/>
            <pc:sldMk cId="385532269" sldId="261"/>
            <ac:spMk id="18" creationId="{58BDB0EE-D238-415B-9ED8-62AA6AB2AAD1}"/>
          </ac:spMkLst>
        </pc:spChg>
        <pc:spChg chg="add del">
          <ac:chgData name="劉 智文" userId="4dc36c4831983c64" providerId="Windows Live" clId="Web-{8A1744D1-ED51-48B0-A5FE-F87FB7C917FF}" dt="2023-05-21T13:54:29.314" v="581"/>
          <ac:spMkLst>
            <pc:docMk/>
            <pc:sldMk cId="385532269" sldId="261"/>
            <ac:spMk id="19" creationId="{4C8AB332-D09E-4F28-943C-DABDD4716A3C}"/>
          </ac:spMkLst>
        </pc:spChg>
        <pc:spChg chg="add del">
          <ac:chgData name="劉 智文" userId="4dc36c4831983c64" providerId="Windows Live" clId="Web-{8A1744D1-ED51-48B0-A5FE-F87FB7C917FF}" dt="2023-05-21T13:54:31.908" v="583"/>
          <ac:spMkLst>
            <pc:docMk/>
            <pc:sldMk cId="385532269" sldId="261"/>
            <ac:spMk id="21" creationId="{6D1A2CED-DA9B-4CCF-8215-CFC65FE71603}"/>
          </ac:spMkLst>
        </pc:spChg>
        <pc:spChg chg="add del">
          <ac:chgData name="劉 智文" userId="4dc36c4831983c64" providerId="Windows Live" clId="Web-{8A1744D1-ED51-48B0-A5FE-F87FB7C917FF}" dt="2023-05-21T13:54:31.908" v="583"/>
          <ac:spMkLst>
            <pc:docMk/>
            <pc:sldMk cId="385532269" sldId="261"/>
            <ac:spMk id="22" creationId="{562DFC44-A40C-4573-9230-B3EDB3EC8EEB}"/>
          </ac:spMkLst>
        </pc:spChg>
        <pc:spChg chg="add del">
          <ac:chgData name="劉 智文" userId="4dc36c4831983c64" providerId="Windows Live" clId="Web-{8A1744D1-ED51-48B0-A5FE-F87FB7C917FF}" dt="2023-05-21T13:54:31.908" v="583"/>
          <ac:spMkLst>
            <pc:docMk/>
            <pc:sldMk cId="385532269" sldId="261"/>
            <ac:spMk id="23" creationId="{15589D35-CF9F-4DE9-A792-8571A09E9BC9}"/>
          </ac:spMkLst>
        </pc:spChg>
        <pc:spChg chg="add del">
          <ac:chgData name="劉 智文" userId="4dc36c4831983c64" providerId="Windows Live" clId="Web-{8A1744D1-ED51-48B0-A5FE-F87FB7C917FF}" dt="2023-05-21T13:54:34.689" v="585"/>
          <ac:spMkLst>
            <pc:docMk/>
            <pc:sldMk cId="385532269" sldId="261"/>
            <ac:spMk id="25" creationId="{35DB3719-6FDC-4E5D-891D-FF40B7300F64}"/>
          </ac:spMkLst>
        </pc:spChg>
        <pc:spChg chg="add del">
          <ac:chgData name="劉 智文" userId="4dc36c4831983c64" providerId="Windows Live" clId="Web-{8A1744D1-ED51-48B0-A5FE-F87FB7C917FF}" dt="2023-05-21T13:54:34.689" v="585"/>
          <ac:spMkLst>
            <pc:docMk/>
            <pc:sldMk cId="385532269" sldId="261"/>
            <ac:spMk id="26" creationId="{E0CBAC23-2E3F-4A90-BA59-F8299F6A5439}"/>
          </ac:spMkLst>
        </pc:spChg>
        <pc:spChg chg="add del">
          <ac:chgData name="劉 智文" userId="4dc36c4831983c64" providerId="Windows Live" clId="Web-{8A1744D1-ED51-48B0-A5FE-F87FB7C917FF}" dt="2023-05-21T13:54:38.783" v="587"/>
          <ac:spMkLst>
            <pc:docMk/>
            <pc:sldMk cId="385532269" sldId="261"/>
            <ac:spMk id="28" creationId="{7301F447-EEF7-48F5-AF73-7566EE7F64AD}"/>
          </ac:spMkLst>
        </pc:spChg>
        <pc:spChg chg="add del">
          <ac:chgData name="劉 智文" userId="4dc36c4831983c64" providerId="Windows Live" clId="Web-{8A1744D1-ED51-48B0-A5FE-F87FB7C917FF}" dt="2023-05-21T13:54:38.783" v="587"/>
          <ac:spMkLst>
            <pc:docMk/>
            <pc:sldMk cId="385532269" sldId="261"/>
            <ac:spMk id="29" creationId="{F7117410-A2A4-4085-9ADC-46744551DBDE}"/>
          </ac:spMkLst>
        </pc:spChg>
        <pc:spChg chg="add del">
          <ac:chgData name="劉 智文" userId="4dc36c4831983c64" providerId="Windows Live" clId="Web-{8A1744D1-ED51-48B0-A5FE-F87FB7C917FF}" dt="2023-05-21T13:54:38.783" v="587"/>
          <ac:spMkLst>
            <pc:docMk/>
            <pc:sldMk cId="385532269" sldId="261"/>
            <ac:spMk id="30" creationId="{99F74EB5-E547-4FB4-95F5-BCC788F3C4A0}"/>
          </ac:spMkLst>
        </pc:spChg>
        <pc:spChg chg="add del">
          <ac:chgData name="劉 智文" userId="4dc36c4831983c64" providerId="Windows Live" clId="Web-{8A1744D1-ED51-48B0-A5FE-F87FB7C917FF}" dt="2023-05-21T13:54:39.924" v="589"/>
          <ac:spMkLst>
            <pc:docMk/>
            <pc:sldMk cId="385532269" sldId="261"/>
            <ac:spMk id="32" creationId="{A7AE9375-4664-4DB2-922D-2782A6E439AC}"/>
          </ac:spMkLst>
        </pc:spChg>
        <pc:spChg chg="add del">
          <ac:chgData name="劉 智文" userId="4dc36c4831983c64" providerId="Windows Live" clId="Web-{8A1744D1-ED51-48B0-A5FE-F87FB7C917FF}" dt="2023-05-21T13:54:43.408" v="591"/>
          <ac:spMkLst>
            <pc:docMk/>
            <pc:sldMk cId="385532269" sldId="261"/>
            <ac:spMk id="36" creationId="{7301F447-EEF7-48F5-AF73-7566EE7F64AD}"/>
          </ac:spMkLst>
        </pc:spChg>
        <pc:spChg chg="add del">
          <ac:chgData name="劉 智文" userId="4dc36c4831983c64" providerId="Windows Live" clId="Web-{8A1744D1-ED51-48B0-A5FE-F87FB7C917FF}" dt="2023-05-21T13:54:43.408" v="591"/>
          <ac:spMkLst>
            <pc:docMk/>
            <pc:sldMk cId="385532269" sldId="261"/>
            <ac:spMk id="37" creationId="{F7117410-A2A4-4085-9ADC-46744551DBDE}"/>
          </ac:spMkLst>
        </pc:spChg>
        <pc:spChg chg="add del">
          <ac:chgData name="劉 智文" userId="4dc36c4831983c64" providerId="Windows Live" clId="Web-{8A1744D1-ED51-48B0-A5FE-F87FB7C917FF}" dt="2023-05-21T13:54:43.408" v="591"/>
          <ac:spMkLst>
            <pc:docMk/>
            <pc:sldMk cId="385532269" sldId="261"/>
            <ac:spMk id="38" creationId="{99F74EB5-E547-4FB4-95F5-BCC788F3C4A0}"/>
          </ac:spMkLst>
        </pc:spChg>
        <pc:spChg chg="add del">
          <ac:chgData name="劉 智文" userId="4dc36c4831983c64" providerId="Windows Live" clId="Web-{8A1744D1-ED51-48B0-A5FE-F87FB7C917FF}" dt="2023-05-21T13:54:46.283" v="593"/>
          <ac:spMkLst>
            <pc:docMk/>
            <pc:sldMk cId="385532269" sldId="261"/>
            <ac:spMk id="40" creationId="{78FD1E94-B12F-434F-8027-5DBEAC55A132}"/>
          </ac:spMkLst>
        </pc:spChg>
        <pc:spChg chg="add del">
          <ac:chgData name="劉 智文" userId="4dc36c4831983c64" providerId="Windows Live" clId="Web-{8A1744D1-ED51-48B0-A5FE-F87FB7C917FF}" dt="2023-05-21T13:54:46.283" v="593"/>
          <ac:spMkLst>
            <pc:docMk/>
            <pc:sldMk cId="385532269" sldId="261"/>
            <ac:spMk id="41" creationId="{1BC8109F-B452-45EE-8BB3-65433C039601}"/>
          </ac:spMkLst>
        </pc:spChg>
        <pc:spChg chg="add del">
          <ac:chgData name="劉 智文" userId="4dc36c4831983c64" providerId="Windows Live" clId="Web-{8A1744D1-ED51-48B0-A5FE-F87FB7C917FF}" dt="2023-05-21T13:54:49.861" v="595"/>
          <ac:spMkLst>
            <pc:docMk/>
            <pc:sldMk cId="385532269" sldId="261"/>
            <ac:spMk id="43" creationId="{A7AE9375-4664-4DB2-922D-2782A6E439AC}"/>
          </ac:spMkLst>
        </pc:spChg>
        <pc:spChg chg="add del">
          <ac:chgData name="劉 智文" userId="4dc36c4831983c64" providerId="Windows Live" clId="Web-{8A1744D1-ED51-48B0-A5FE-F87FB7C917FF}" dt="2023-05-21T13:54:50.799" v="597"/>
          <ac:spMkLst>
            <pc:docMk/>
            <pc:sldMk cId="385532269" sldId="261"/>
            <ac:spMk id="47" creationId="{78FD1E94-B12F-434F-8027-5DBEAC55A132}"/>
          </ac:spMkLst>
        </pc:spChg>
        <pc:spChg chg="add del">
          <ac:chgData name="劉 智文" userId="4dc36c4831983c64" providerId="Windows Live" clId="Web-{8A1744D1-ED51-48B0-A5FE-F87FB7C917FF}" dt="2023-05-21T13:54:50.799" v="597"/>
          <ac:spMkLst>
            <pc:docMk/>
            <pc:sldMk cId="385532269" sldId="261"/>
            <ac:spMk id="48" creationId="{1BC8109F-B452-45EE-8BB3-65433C039601}"/>
          </ac:spMkLst>
        </pc:spChg>
        <pc:spChg chg="add del">
          <ac:chgData name="劉 智文" userId="4dc36c4831983c64" providerId="Windows Live" clId="Web-{8A1744D1-ED51-48B0-A5FE-F87FB7C917FF}" dt="2023-05-21T13:58:07.615" v="647"/>
          <ac:spMkLst>
            <pc:docMk/>
            <pc:sldMk cId="385532269" sldId="261"/>
            <ac:spMk id="50" creationId="{7301F447-EEF7-48F5-AF73-7566EE7F64AD}"/>
          </ac:spMkLst>
        </pc:spChg>
        <pc:spChg chg="add del">
          <ac:chgData name="劉 智文" userId="4dc36c4831983c64" providerId="Windows Live" clId="Web-{8A1744D1-ED51-48B0-A5FE-F87FB7C917FF}" dt="2023-05-21T13:58:07.615" v="647"/>
          <ac:spMkLst>
            <pc:docMk/>
            <pc:sldMk cId="385532269" sldId="261"/>
            <ac:spMk id="51" creationId="{F7117410-A2A4-4085-9ADC-46744551DBDE}"/>
          </ac:spMkLst>
        </pc:spChg>
        <pc:spChg chg="add del">
          <ac:chgData name="劉 智文" userId="4dc36c4831983c64" providerId="Windows Live" clId="Web-{8A1744D1-ED51-48B0-A5FE-F87FB7C917FF}" dt="2023-05-21T13:58:07.615" v="647"/>
          <ac:spMkLst>
            <pc:docMk/>
            <pc:sldMk cId="385532269" sldId="261"/>
            <ac:spMk id="52" creationId="{99F74EB5-E547-4FB4-95F5-BCC788F3C4A0}"/>
          </ac:spMkLst>
        </pc:spChg>
        <pc:spChg chg="add del">
          <ac:chgData name="劉 智文" userId="4dc36c4831983c64" providerId="Windows Live" clId="Web-{8A1744D1-ED51-48B0-A5FE-F87FB7C917FF}" dt="2023-05-21T13:58:07.615" v="647"/>
          <ac:spMkLst>
            <pc:docMk/>
            <pc:sldMk cId="385532269" sldId="261"/>
            <ac:spMk id="57" creationId="{1E214AA7-F028-4A0D-8698-61AEC754D1BC}"/>
          </ac:spMkLst>
        </pc:spChg>
        <pc:graphicFrameChg chg="add del">
          <ac:chgData name="劉 智文" userId="4dc36c4831983c64" providerId="Windows Live" clId="Web-{8A1744D1-ED51-48B0-A5FE-F87FB7C917FF}" dt="2023-05-21T13:57:49.146" v="643"/>
          <ac:graphicFrameMkLst>
            <pc:docMk/>
            <pc:sldMk cId="385532269" sldId="261"/>
            <ac:graphicFrameMk id="54" creationId="{BEE025D2-CA75-6C23-EFDD-F79A1DF9D4BB}"/>
          </ac:graphicFrameMkLst>
        </pc:graphicFrameChg>
        <pc:graphicFrameChg chg="add del">
          <ac:chgData name="劉 智文" userId="4dc36c4831983c64" providerId="Windows Live" clId="Web-{8A1744D1-ED51-48B0-A5FE-F87FB7C917FF}" dt="2023-05-21T13:57:54.474" v="645"/>
          <ac:graphicFrameMkLst>
            <pc:docMk/>
            <pc:sldMk cId="385532269" sldId="261"/>
            <ac:graphicFrameMk id="56" creationId="{62108315-A253-64F4-14C7-0E9DD212BF55}"/>
          </ac:graphicFrameMkLst>
        </pc:graphicFrameChg>
        <pc:picChg chg="add del mod">
          <ac:chgData name="劉 智文" userId="4dc36c4831983c64" providerId="Windows Live" clId="Web-{8A1744D1-ED51-48B0-A5FE-F87FB7C917FF}" dt="2023-05-21T12:12:26.637" v="242"/>
          <ac:picMkLst>
            <pc:docMk/>
            <pc:sldMk cId="385532269" sldId="261"/>
            <ac:picMk id="4" creationId="{A437B709-EE50-025D-D87B-DA515145FFE7}"/>
          </ac:picMkLst>
        </pc:picChg>
        <pc:cxnChg chg="add del">
          <ac:chgData name="劉 智文" userId="4dc36c4831983c64" providerId="Windows Live" clId="Web-{8A1744D1-ED51-48B0-A5FE-F87FB7C917FF}" dt="2023-05-21T12:13:07.576" v="249"/>
          <ac:cxnSpMkLst>
            <pc:docMk/>
            <pc:sldMk cId="385532269" sldId="261"/>
            <ac:cxnSpMk id="9" creationId="{D6206FDC-2777-4D7F-AF9C-73413DA664C9}"/>
          </ac:cxnSpMkLst>
        </pc:cxnChg>
        <pc:cxnChg chg="add del">
          <ac:chgData name="劉 智文" userId="4dc36c4831983c64" providerId="Windows Live" clId="Web-{8A1744D1-ED51-48B0-A5FE-F87FB7C917FF}" dt="2023-05-21T12:10:09.509" v="219"/>
          <ac:cxnSpMkLst>
            <pc:docMk/>
            <pc:sldMk cId="385532269" sldId="261"/>
            <ac:cxnSpMk id="13" creationId="{D6206FDC-2777-4D7F-AF9C-73413DA664C9}"/>
          </ac:cxnSpMkLst>
        </pc:cxnChg>
        <pc:cxnChg chg="add del">
          <ac:chgData name="劉 智文" userId="4dc36c4831983c64" providerId="Windows Live" clId="Web-{8A1744D1-ED51-48B0-A5FE-F87FB7C917FF}" dt="2023-05-21T13:54:29.314" v="581"/>
          <ac:cxnSpMkLst>
            <pc:docMk/>
            <pc:sldMk cId="385532269" sldId="261"/>
            <ac:cxnSpMk id="16" creationId="{C8F51B3F-8331-4E4A-AE96-D47B1006EEAD}"/>
          </ac:cxnSpMkLst>
        </pc:cxnChg>
        <pc:cxnChg chg="add del">
          <ac:chgData name="劉 智文" userId="4dc36c4831983c64" providerId="Windows Live" clId="Web-{8A1744D1-ED51-48B0-A5FE-F87FB7C917FF}" dt="2023-05-21T13:54:39.924" v="589"/>
          <ac:cxnSpMkLst>
            <pc:docMk/>
            <pc:sldMk cId="385532269" sldId="261"/>
            <ac:cxnSpMk id="33" creationId="{EE504C98-6397-41C1-A8D8-2D9C4ED307E0}"/>
          </ac:cxnSpMkLst>
        </pc:cxnChg>
        <pc:cxnChg chg="add del">
          <ac:chgData name="劉 智文" userId="4dc36c4831983c64" providerId="Windows Live" clId="Web-{8A1744D1-ED51-48B0-A5FE-F87FB7C917FF}" dt="2023-05-21T13:54:39.924" v="589"/>
          <ac:cxnSpMkLst>
            <pc:docMk/>
            <pc:sldMk cId="385532269" sldId="261"/>
            <ac:cxnSpMk id="34" creationId="{17C2F6CE-0CF2-4DDD-85F5-96799A328F15}"/>
          </ac:cxnSpMkLst>
        </pc:cxnChg>
        <pc:cxnChg chg="add del">
          <ac:chgData name="劉 智文" userId="4dc36c4831983c64" providerId="Windows Live" clId="Web-{8A1744D1-ED51-48B0-A5FE-F87FB7C917FF}" dt="2023-05-21T13:54:49.861" v="595"/>
          <ac:cxnSpMkLst>
            <pc:docMk/>
            <pc:sldMk cId="385532269" sldId="261"/>
            <ac:cxnSpMk id="44" creationId="{EE504C98-6397-41C1-A8D8-2D9C4ED307E0}"/>
          </ac:cxnSpMkLst>
        </pc:cxnChg>
        <pc:cxnChg chg="add del">
          <ac:chgData name="劉 智文" userId="4dc36c4831983c64" providerId="Windows Live" clId="Web-{8A1744D1-ED51-48B0-A5FE-F87FB7C917FF}" dt="2023-05-21T13:54:49.861" v="595"/>
          <ac:cxnSpMkLst>
            <pc:docMk/>
            <pc:sldMk cId="385532269" sldId="261"/>
            <ac:cxnSpMk id="45" creationId="{17C2F6CE-0CF2-4DDD-85F5-96799A328F15}"/>
          </ac:cxnSpMkLst>
        </pc:cxnChg>
        <pc:cxnChg chg="add del">
          <ac:chgData name="劉 智文" userId="4dc36c4831983c64" providerId="Windows Live" clId="Web-{8A1744D1-ED51-48B0-A5FE-F87FB7C917FF}" dt="2023-05-21T13:58:07.615" v="647"/>
          <ac:cxnSpMkLst>
            <pc:docMk/>
            <pc:sldMk cId="385532269" sldId="261"/>
            <ac:cxnSpMk id="59" creationId="{D6206FDC-2777-4D7F-AF9C-73413DA664C9}"/>
          </ac:cxnSpMkLst>
        </pc:cxnChg>
      </pc:sldChg>
      <pc:sldChg chg="addSp delSp modSp mod setBg">
        <pc:chgData name="劉 智文" userId="4dc36c4831983c64" providerId="Windows Live" clId="Web-{8A1744D1-ED51-48B0-A5FE-F87FB7C917FF}" dt="2023-05-21T14:44:04.167" v="2747" actId="20577"/>
        <pc:sldMkLst>
          <pc:docMk/>
          <pc:sldMk cId="4007353037" sldId="263"/>
        </pc:sldMkLst>
        <pc:spChg chg="mod ord">
          <ac:chgData name="劉 智文" userId="4dc36c4831983c64" providerId="Windows Live" clId="Web-{8A1744D1-ED51-48B0-A5FE-F87FB7C917FF}" dt="2023-05-21T14:44:04.167" v="2747" actId="20577"/>
          <ac:spMkLst>
            <pc:docMk/>
            <pc:sldMk cId="4007353037" sldId="263"/>
            <ac:spMk id="2" creationId="{66FDD2F7-F3B2-0EFB-8B43-3F562D11EA1D}"/>
          </ac:spMkLst>
        </pc:spChg>
        <pc:spChg chg="add del mod">
          <ac:chgData name="劉 智文" userId="4dc36c4831983c64" providerId="Windows Live" clId="Web-{8A1744D1-ED51-48B0-A5FE-F87FB7C917FF}" dt="2023-05-21T14:42:57.088" v="2733"/>
          <ac:spMkLst>
            <pc:docMk/>
            <pc:sldMk cId="4007353037" sldId="263"/>
            <ac:spMk id="3" creationId="{9063457C-9818-321A-08FA-0D179D99975D}"/>
          </ac:spMkLst>
        </pc:spChg>
        <pc:spChg chg="add del mod ord">
          <ac:chgData name="劉 智文" userId="4dc36c4831983c64" providerId="Windows Live" clId="Web-{8A1744D1-ED51-48B0-A5FE-F87FB7C917FF}" dt="2023-05-21T14:42:56.416" v="2732"/>
          <ac:spMkLst>
            <pc:docMk/>
            <pc:sldMk cId="4007353037" sldId="263"/>
            <ac:spMk id="5" creationId="{385ED561-038E-A4CF-B806-273E8D0C3D1B}"/>
          </ac:spMkLst>
        </pc:spChg>
        <pc:spChg chg="add del">
          <ac:chgData name="劉 智文" userId="4dc36c4831983c64" providerId="Windows Live" clId="Web-{8A1744D1-ED51-48B0-A5FE-F87FB7C917FF}" dt="2023-05-21T14:36:16.596" v="2671"/>
          <ac:spMkLst>
            <pc:docMk/>
            <pc:sldMk cId="4007353037" sldId="263"/>
            <ac:spMk id="6" creationId="{0E3596DD-156A-473E-9BB3-C6A29F7574E9}"/>
          </ac:spMkLst>
        </pc:spChg>
        <pc:spChg chg="add del">
          <ac:chgData name="劉 智文" userId="4dc36c4831983c64" providerId="Windows Live" clId="Web-{8A1744D1-ED51-48B0-A5FE-F87FB7C917FF}" dt="2023-05-21T14:36:16.596" v="2671"/>
          <ac:spMkLst>
            <pc:docMk/>
            <pc:sldMk cId="4007353037" sldId="263"/>
            <ac:spMk id="7" creationId="{2C46C4D6-C474-4E92-B52E-944C1118F7B6}"/>
          </ac:spMkLst>
        </pc:spChg>
        <pc:spChg chg="add del mod">
          <ac:chgData name="劉 智文" userId="4dc36c4831983c64" providerId="Windows Live" clId="Web-{8A1744D1-ED51-48B0-A5FE-F87FB7C917FF}" dt="2023-05-21T14:35:47.783" v="2667"/>
          <ac:spMkLst>
            <pc:docMk/>
            <pc:sldMk cId="4007353037" sldId="263"/>
            <ac:spMk id="8" creationId="{67F53BDE-B8D2-1C14-C93D-96F9D2FAE57D}"/>
          </ac:spMkLst>
        </pc:spChg>
        <pc:spChg chg="add del">
          <ac:chgData name="劉 智文" userId="4dc36c4831983c64" providerId="Windows Live" clId="Web-{8A1744D1-ED51-48B0-A5FE-F87FB7C917FF}" dt="2023-05-21T14:36:16.596" v="2671"/>
          <ac:spMkLst>
            <pc:docMk/>
            <pc:sldMk cId="4007353037" sldId="263"/>
            <ac:spMk id="9" creationId="{2DE4D7D8-6DC6-80EC-1636-922A88602197}"/>
          </ac:spMkLst>
        </pc:spChg>
        <pc:spChg chg="add del">
          <ac:chgData name="劉 智文" userId="4dc36c4831983c64" providerId="Windows Live" clId="Web-{8A1744D1-ED51-48B0-A5FE-F87FB7C917FF}" dt="2023-05-21T14:43:16.510" v="2737"/>
          <ac:spMkLst>
            <pc:docMk/>
            <pc:sldMk cId="4007353037" sldId="263"/>
            <ac:spMk id="10" creationId="{327D73B4-9F5C-4A64-A179-51B9500CB8B5}"/>
          </ac:spMkLst>
        </pc:spChg>
        <pc:spChg chg="add del">
          <ac:chgData name="劉 智文" userId="4dc36c4831983c64" providerId="Windows Live" clId="Web-{8A1744D1-ED51-48B0-A5FE-F87FB7C917FF}" dt="2023-05-21T14:35:47.783" v="2667"/>
          <ac:spMkLst>
            <pc:docMk/>
            <pc:sldMk cId="4007353037" sldId="263"/>
            <ac:spMk id="11" creationId="{9D25F302-27C5-414F-97F8-6EA0A6C028BA}"/>
          </ac:spMkLst>
        </pc:spChg>
        <pc:spChg chg="add del">
          <ac:chgData name="劉 智文" userId="4dc36c4831983c64" providerId="Windows Live" clId="Web-{8A1744D1-ED51-48B0-A5FE-F87FB7C917FF}" dt="2023-05-21T14:43:16.510" v="2737"/>
          <ac:spMkLst>
            <pc:docMk/>
            <pc:sldMk cId="4007353037" sldId="263"/>
            <ac:spMk id="12" creationId="{C1F06963-6374-4B48-844F-071A9BAAAE02}"/>
          </ac:spMkLst>
        </pc:spChg>
        <pc:spChg chg="add del">
          <ac:chgData name="劉 智文" userId="4dc36c4831983c64" providerId="Windows Live" clId="Web-{8A1744D1-ED51-48B0-A5FE-F87FB7C917FF}" dt="2023-05-21T14:35:47.783" v="2667"/>
          <ac:spMkLst>
            <pc:docMk/>
            <pc:sldMk cId="4007353037" sldId="263"/>
            <ac:spMk id="13" creationId="{830A36F8-48C2-4842-A87B-8CE8DF4E7FD2}"/>
          </ac:spMkLst>
        </pc:spChg>
        <pc:spChg chg="add del">
          <ac:chgData name="劉 智文" userId="4dc36c4831983c64" providerId="Windows Live" clId="Web-{8A1744D1-ED51-48B0-A5FE-F87FB7C917FF}" dt="2023-05-21T14:35:47.783" v="2667"/>
          <ac:spMkLst>
            <pc:docMk/>
            <pc:sldMk cId="4007353037" sldId="263"/>
            <ac:spMk id="15" creationId="{086A5A31-B10A-4793-84D4-D785959AE5B8}"/>
          </ac:spMkLst>
        </pc:spChg>
        <pc:spChg chg="add">
          <ac:chgData name="劉 智文" userId="4dc36c4831983c64" providerId="Windows Live" clId="Web-{8A1744D1-ED51-48B0-A5FE-F87FB7C917FF}" dt="2023-05-21T14:43:32.104" v="2738"/>
          <ac:spMkLst>
            <pc:docMk/>
            <pc:sldMk cId="4007353037" sldId="263"/>
            <ac:spMk id="16" creationId="{C6FC42E6-6C25-4922-95D2-B97B1E123559}"/>
          </ac:spMkLst>
        </pc:spChg>
        <pc:spChg chg="add">
          <ac:chgData name="劉 智文" userId="4dc36c4831983c64" providerId="Windows Live" clId="Web-{8A1744D1-ED51-48B0-A5FE-F87FB7C917FF}" dt="2023-05-21T14:43:32.104" v="2738"/>
          <ac:spMkLst>
            <pc:docMk/>
            <pc:sldMk cId="4007353037" sldId="263"/>
            <ac:spMk id="17" creationId="{0295F874-A8A5-4A14-8CFC-828968DE64C4}"/>
          </ac:spMkLst>
        </pc:spChg>
        <pc:spChg chg="add del">
          <ac:chgData name="劉 智文" userId="4dc36c4831983c64" providerId="Windows Live" clId="Web-{8A1744D1-ED51-48B0-A5FE-F87FB7C917FF}" dt="2023-05-21T14:43:16.510" v="2737"/>
          <ac:spMkLst>
            <pc:docMk/>
            <pc:sldMk cId="4007353037" sldId="263"/>
            <ac:spMk id="18" creationId="{211B81C2-E47B-97C7-0A9C-C9D6D242A3AF}"/>
          </ac:spMkLst>
        </pc:spChg>
        <pc:spChg chg="add del">
          <ac:chgData name="劉 智文" userId="4dc36c4831983c64" providerId="Windows Live" clId="Web-{8A1744D1-ED51-48B0-A5FE-F87FB7C917FF}" dt="2023-05-21T14:43:16.510" v="2737"/>
          <ac:spMkLst>
            <pc:docMk/>
            <pc:sldMk cId="4007353037" sldId="263"/>
            <ac:spMk id="19" creationId="{E3020543-B24B-4EC4-8FFC-8DD88EEA91A8}"/>
          </ac:spMkLst>
        </pc:spChg>
        <pc:spChg chg="add del">
          <ac:chgData name="劉 智文" userId="4dc36c4831983c64" providerId="Windows Live" clId="Web-{8A1744D1-ED51-48B0-A5FE-F87FB7C917FF}" dt="2023-05-21T14:35:45.970" v="2666"/>
          <ac:spMkLst>
            <pc:docMk/>
            <pc:sldMk cId="4007353037" sldId="263"/>
            <ac:spMk id="20" creationId="{9D25F302-27C5-414F-97F8-6EA0A6C028BA}"/>
          </ac:spMkLst>
        </pc:spChg>
        <pc:spChg chg="add del">
          <ac:chgData name="劉 智文" userId="4dc36c4831983c64" providerId="Windows Live" clId="Web-{8A1744D1-ED51-48B0-A5FE-F87FB7C917FF}" dt="2023-05-21T14:35:45.970" v="2666"/>
          <ac:spMkLst>
            <pc:docMk/>
            <pc:sldMk cId="4007353037" sldId="263"/>
            <ac:spMk id="22" creationId="{830A36F8-48C2-4842-A87B-8CE8DF4E7FD2}"/>
          </ac:spMkLst>
        </pc:spChg>
        <pc:spChg chg="add del">
          <ac:chgData name="劉 智文" userId="4dc36c4831983c64" providerId="Windows Live" clId="Web-{8A1744D1-ED51-48B0-A5FE-F87FB7C917FF}" dt="2023-05-21T14:35:45.970" v="2666"/>
          <ac:spMkLst>
            <pc:docMk/>
            <pc:sldMk cId="4007353037" sldId="263"/>
            <ac:spMk id="24" creationId="{8F451A30-466B-4996-9BA5-CD6ABCC6D558}"/>
          </ac:spMkLst>
        </pc:spChg>
        <pc:grpChg chg="add del">
          <ac:chgData name="劉 智文" userId="4dc36c4831983c64" providerId="Windows Live" clId="Web-{8A1744D1-ED51-48B0-A5FE-F87FB7C917FF}" dt="2023-05-21T14:43:16.510" v="2737"/>
          <ac:grpSpMkLst>
            <pc:docMk/>
            <pc:sldMk cId="4007353037" sldId="263"/>
            <ac:grpSpMk id="14" creationId="{5614C7C0-FA1D-4105-8345-1DF76F9870A8}"/>
          </ac:grpSpMkLst>
        </pc:grpChg>
        <pc:picChg chg="mod ord">
          <ac:chgData name="劉 智文" userId="4dc36c4831983c64" providerId="Windows Live" clId="Web-{8A1744D1-ED51-48B0-A5FE-F87FB7C917FF}" dt="2023-05-21T14:43:32.104" v="2738"/>
          <ac:picMkLst>
            <pc:docMk/>
            <pc:sldMk cId="4007353037" sldId="263"/>
            <ac:picMk id="4" creationId="{D76D7547-463F-7ABE-40CB-5E65185008F2}"/>
          </ac:picMkLst>
        </pc:picChg>
        <pc:cxnChg chg="add del">
          <ac:chgData name="劉 智文" userId="4dc36c4831983c64" providerId="Windows Live" clId="Web-{8A1744D1-ED51-48B0-A5FE-F87FB7C917FF}" dt="2023-05-21T14:43:16.510" v="2737"/>
          <ac:cxnSpMkLst>
            <pc:docMk/>
            <pc:sldMk cId="4007353037" sldId="263"/>
            <ac:cxnSpMk id="21" creationId="{C49DA8F6-BCC1-4447-B54C-57856834B94B}"/>
          </ac:cxnSpMkLst>
        </pc:cxnChg>
      </pc:sldChg>
      <pc:sldChg chg="modSp">
        <pc:chgData name="劉 智文" userId="4dc36c4831983c64" providerId="Windows Live" clId="Web-{8A1744D1-ED51-48B0-A5FE-F87FB7C917FF}" dt="2023-05-21T14:12:16.897" v="1065"/>
        <pc:sldMkLst>
          <pc:docMk/>
          <pc:sldMk cId="1529047737" sldId="264"/>
        </pc:sldMkLst>
        <pc:graphicFrameChg chg="mod modGraphic">
          <ac:chgData name="劉 智文" userId="4dc36c4831983c64" providerId="Windows Live" clId="Web-{8A1744D1-ED51-48B0-A5FE-F87FB7C917FF}" dt="2023-05-21T14:12:16.897" v="1065"/>
          <ac:graphicFrameMkLst>
            <pc:docMk/>
            <pc:sldMk cId="1529047737" sldId="264"/>
            <ac:graphicFrameMk id="8" creationId="{FBCC396A-21F0-0432-9932-11C7ED5FF91A}"/>
          </ac:graphicFrameMkLst>
        </pc:graphicFrameChg>
      </pc:sldChg>
      <pc:sldChg chg="addSp delSp modSp mod setBg">
        <pc:chgData name="劉 智文" userId="4dc36c4831983c64" providerId="Windows Live" clId="Web-{8A1744D1-ED51-48B0-A5FE-F87FB7C917FF}" dt="2023-05-21T14:29:45.010" v="2615" actId="1076"/>
        <pc:sldMkLst>
          <pc:docMk/>
          <pc:sldMk cId="361772444" sldId="265"/>
        </pc:sldMkLst>
        <pc:spChg chg="mod">
          <ac:chgData name="劉 智文" userId="4dc36c4831983c64" providerId="Windows Live" clId="Web-{8A1744D1-ED51-48B0-A5FE-F87FB7C917FF}" dt="2023-05-21T14:23:46.754" v="1656" actId="1076"/>
          <ac:spMkLst>
            <pc:docMk/>
            <pc:sldMk cId="361772444" sldId="265"/>
            <ac:spMk id="2" creationId="{E6589393-888D-B5B9-1CDC-99FC06FD8E44}"/>
          </ac:spMkLst>
        </pc:spChg>
        <pc:spChg chg="add del">
          <ac:chgData name="劉 智文" userId="4dc36c4831983c64" providerId="Windows Live" clId="Web-{8A1744D1-ED51-48B0-A5FE-F87FB7C917FF}" dt="2023-05-21T14:23:34.910" v="1652"/>
          <ac:spMkLst>
            <pc:docMk/>
            <pc:sldMk cId="361772444" sldId="265"/>
            <ac:spMk id="12" creationId="{7301F447-EEF7-48F5-AF73-7566EE7F64AD}"/>
          </ac:spMkLst>
        </pc:spChg>
        <pc:spChg chg="add del">
          <ac:chgData name="劉 智文" userId="4dc36c4831983c64" providerId="Windows Live" clId="Web-{8A1744D1-ED51-48B0-A5FE-F87FB7C917FF}" dt="2023-05-21T14:23:34.910" v="1652"/>
          <ac:spMkLst>
            <pc:docMk/>
            <pc:sldMk cId="361772444" sldId="265"/>
            <ac:spMk id="14" creationId="{F7117410-A2A4-4085-9ADC-46744551DBDE}"/>
          </ac:spMkLst>
        </pc:spChg>
        <pc:spChg chg="add del">
          <ac:chgData name="劉 智文" userId="4dc36c4831983c64" providerId="Windows Live" clId="Web-{8A1744D1-ED51-48B0-A5FE-F87FB7C917FF}" dt="2023-05-21T14:23:34.910" v="1652"/>
          <ac:spMkLst>
            <pc:docMk/>
            <pc:sldMk cId="361772444" sldId="265"/>
            <ac:spMk id="16" creationId="{99F74EB5-E547-4FB4-95F5-BCC788F3C4A0}"/>
          </ac:spMkLst>
        </pc:spChg>
        <pc:graphicFrameChg chg="mod modGraphic">
          <ac:chgData name="劉 智文" userId="4dc36c4831983c64" providerId="Windows Live" clId="Web-{8A1744D1-ED51-48B0-A5FE-F87FB7C917FF}" dt="2023-05-21T14:29:45.010" v="2615" actId="1076"/>
          <ac:graphicFrameMkLst>
            <pc:docMk/>
            <pc:sldMk cId="361772444" sldId="265"/>
            <ac:graphicFrameMk id="7" creationId="{C1A4EFDE-4273-C92D-F301-C2E3945E5A7C}"/>
          </ac:graphicFrameMkLst>
        </pc:graphicFrameChg>
      </pc:sldChg>
      <pc:sldChg chg="modSp">
        <pc:chgData name="劉 智文" userId="4dc36c4831983c64" providerId="Windows Live" clId="Web-{8A1744D1-ED51-48B0-A5FE-F87FB7C917FF}" dt="2023-05-21T13:33:21.102" v="492" actId="20577"/>
        <pc:sldMkLst>
          <pc:docMk/>
          <pc:sldMk cId="3536210684" sldId="266"/>
        </pc:sldMkLst>
        <pc:spChg chg="mod">
          <ac:chgData name="劉 智文" userId="4dc36c4831983c64" providerId="Windows Live" clId="Web-{8A1744D1-ED51-48B0-A5FE-F87FB7C917FF}" dt="2023-05-21T13:33:21.102" v="492" actId="20577"/>
          <ac:spMkLst>
            <pc:docMk/>
            <pc:sldMk cId="3536210684" sldId="266"/>
            <ac:spMk id="2" creationId="{ADE7D452-9CEE-A6C0-38DA-1B7BBE71AF3A}"/>
          </ac:spMkLst>
        </pc:spChg>
      </pc:sldChg>
      <pc:sldChg chg="addSp delSp modSp mod setBg">
        <pc:chgData name="劉 智文" userId="4dc36c4831983c64" providerId="Windows Live" clId="Web-{8A1744D1-ED51-48B0-A5FE-F87FB7C917FF}" dt="2023-05-21T14:31:09.028" v="2631" actId="1076"/>
        <pc:sldMkLst>
          <pc:docMk/>
          <pc:sldMk cId="2390790036" sldId="267"/>
        </pc:sldMkLst>
        <pc:spChg chg="mod">
          <ac:chgData name="劉 智文" userId="4dc36c4831983c64" providerId="Windows Live" clId="Web-{8A1744D1-ED51-48B0-A5FE-F87FB7C917FF}" dt="2023-05-21T14:13:09.257" v="1084"/>
          <ac:spMkLst>
            <pc:docMk/>
            <pc:sldMk cId="2390790036" sldId="267"/>
            <ac:spMk id="2" creationId="{2F742392-A32F-3E93-0F58-7E045BB9D563}"/>
          </ac:spMkLst>
        </pc:spChg>
        <pc:spChg chg="add del">
          <ac:chgData name="劉 智文" userId="4dc36c4831983c64" providerId="Windows Live" clId="Web-{8A1744D1-ED51-48B0-A5FE-F87FB7C917FF}" dt="2023-05-21T14:13:09.257" v="1084"/>
          <ac:spMkLst>
            <pc:docMk/>
            <pc:sldMk cId="2390790036" sldId="267"/>
            <ac:spMk id="10" creationId="{A8384FB5-9ADC-4DDC-881B-597D56F5B15D}"/>
          </ac:spMkLst>
        </pc:spChg>
        <pc:spChg chg="add del">
          <ac:chgData name="劉 智文" userId="4dc36c4831983c64" providerId="Windows Live" clId="Web-{8A1744D1-ED51-48B0-A5FE-F87FB7C917FF}" dt="2023-05-21T14:13:09.257" v="1084"/>
          <ac:spMkLst>
            <pc:docMk/>
            <pc:sldMk cId="2390790036" sldId="267"/>
            <ac:spMk id="12" creationId="{1199E1B1-A8C0-4FE8-A5A8-1CB41D69F857}"/>
          </ac:spMkLst>
        </pc:spChg>
        <pc:spChg chg="add del">
          <ac:chgData name="劉 智文" userId="4dc36c4831983c64" providerId="Windows Live" clId="Web-{8A1744D1-ED51-48B0-A5FE-F87FB7C917FF}" dt="2023-05-21T14:13:09.257" v="1084"/>
          <ac:spMkLst>
            <pc:docMk/>
            <pc:sldMk cId="2390790036" sldId="267"/>
            <ac:spMk id="14" creationId="{84A8DE83-DE75-4B41-9DB4-A7EC0B0DEC0B}"/>
          </ac:spMkLst>
        </pc:spChg>
        <pc:spChg chg="add del">
          <ac:chgData name="劉 智文" userId="4dc36c4831983c64" providerId="Windows Live" clId="Web-{8A1744D1-ED51-48B0-A5FE-F87FB7C917FF}" dt="2023-05-21T14:13:09.257" v="1084"/>
          <ac:spMkLst>
            <pc:docMk/>
            <pc:sldMk cId="2390790036" sldId="267"/>
            <ac:spMk id="16" creationId="{A7009A0A-BEF5-4EAC-AF15-E4F9F002E239}"/>
          </ac:spMkLst>
        </pc:spChg>
        <pc:graphicFrameChg chg="add del mod modGraphic">
          <ac:chgData name="劉 智文" userId="4dc36c4831983c64" providerId="Windows Live" clId="Web-{8A1744D1-ED51-48B0-A5FE-F87FB7C917FF}" dt="2023-05-21T14:31:09.028" v="2631" actId="1076"/>
          <ac:graphicFrameMkLst>
            <pc:docMk/>
            <pc:sldMk cId="2390790036" sldId="267"/>
            <ac:graphicFrameMk id="5" creationId="{F85AAD84-0599-A9B4-3E68-1D1973C68B7C}"/>
          </ac:graphicFrameMkLst>
        </pc:graphicFrameChg>
      </pc:sldChg>
      <pc:sldChg chg="addSp modSp mod setBg">
        <pc:chgData name="劉 智文" userId="4dc36c4831983c64" providerId="Windows Live" clId="Web-{8A1744D1-ED51-48B0-A5FE-F87FB7C917FF}" dt="2023-05-21T14:40:33.648" v="2718" actId="1076"/>
        <pc:sldMkLst>
          <pc:docMk/>
          <pc:sldMk cId="2581045599" sldId="271"/>
        </pc:sldMkLst>
        <pc:spChg chg="mod">
          <ac:chgData name="劉 智文" userId="4dc36c4831983c64" providerId="Windows Live" clId="Web-{8A1744D1-ED51-48B0-A5FE-F87FB7C917FF}" dt="2023-05-21T14:39:53.116" v="2704"/>
          <ac:spMkLst>
            <pc:docMk/>
            <pc:sldMk cId="2581045599" sldId="271"/>
            <ac:spMk id="2" creationId="{9F024F2A-E094-C2F7-4A1D-97A46C928A00}"/>
          </ac:spMkLst>
        </pc:spChg>
        <pc:spChg chg="mod">
          <ac:chgData name="劉 智文" userId="4dc36c4831983c64" providerId="Windows Live" clId="Web-{8A1744D1-ED51-48B0-A5FE-F87FB7C917FF}" dt="2023-05-21T14:40:33.648" v="2718" actId="1076"/>
          <ac:spMkLst>
            <pc:docMk/>
            <pc:sldMk cId="2581045599" sldId="271"/>
            <ac:spMk id="3" creationId="{98797751-D0A0-98F6-321E-486F8BC33B09}"/>
          </ac:spMkLst>
        </pc:spChg>
        <pc:spChg chg="add">
          <ac:chgData name="劉 智文" userId="4dc36c4831983c64" providerId="Windows Live" clId="Web-{8A1744D1-ED51-48B0-A5FE-F87FB7C917FF}" dt="2023-05-21T14:39:53.116" v="2704"/>
          <ac:spMkLst>
            <pc:docMk/>
            <pc:sldMk cId="2581045599" sldId="271"/>
            <ac:spMk id="8" creationId="{081EA652-8C6A-4E69-BEB9-170809474553}"/>
          </ac:spMkLst>
        </pc:spChg>
        <pc:spChg chg="add">
          <ac:chgData name="劉 智文" userId="4dc36c4831983c64" providerId="Windows Live" clId="Web-{8A1744D1-ED51-48B0-A5FE-F87FB7C917FF}" dt="2023-05-21T14:39:53.116" v="2704"/>
          <ac:spMkLst>
            <pc:docMk/>
            <pc:sldMk cId="2581045599" sldId="271"/>
            <ac:spMk id="10" creationId="{5298780A-33B9-4EA2-8F67-DE68AD62841B}"/>
          </ac:spMkLst>
        </pc:spChg>
        <pc:spChg chg="add">
          <ac:chgData name="劉 智文" userId="4dc36c4831983c64" providerId="Windows Live" clId="Web-{8A1744D1-ED51-48B0-A5FE-F87FB7C917FF}" dt="2023-05-21T14:39:53.116" v="2704"/>
          <ac:spMkLst>
            <pc:docMk/>
            <pc:sldMk cId="2581045599" sldId="271"/>
            <ac:spMk id="12" creationId="{7F488E8B-4E1E-4402-8935-D4E6C02615C7}"/>
          </ac:spMkLst>
        </pc:spChg>
        <pc:cxnChg chg="add">
          <ac:chgData name="劉 智文" userId="4dc36c4831983c64" providerId="Windows Live" clId="Web-{8A1744D1-ED51-48B0-A5FE-F87FB7C917FF}" dt="2023-05-21T14:39:53.116" v="2704"/>
          <ac:cxnSpMkLst>
            <pc:docMk/>
            <pc:sldMk cId="2581045599" sldId="271"/>
            <ac:cxnSpMk id="14" creationId="{23AAC9B5-8015-485C-ACF9-A750390E9A56}"/>
          </ac:cxnSpMkLst>
        </pc:cxnChg>
      </pc:sldChg>
      <pc:sldChg chg="addSp delSp modSp mod setBg">
        <pc:chgData name="劉 智文" userId="4dc36c4831983c64" providerId="Windows Live" clId="Web-{8A1744D1-ED51-48B0-A5FE-F87FB7C917FF}" dt="2023-05-21T14:19:18.217" v="1194" actId="20577"/>
        <pc:sldMkLst>
          <pc:docMk/>
          <pc:sldMk cId="3849650383" sldId="272"/>
        </pc:sldMkLst>
        <pc:spChg chg="mod">
          <ac:chgData name="劉 智文" userId="4dc36c4831983c64" providerId="Windows Live" clId="Web-{8A1744D1-ED51-48B0-A5FE-F87FB7C917FF}" dt="2023-05-21T14:18:02.091" v="1166" actId="20577"/>
          <ac:spMkLst>
            <pc:docMk/>
            <pc:sldMk cId="3849650383" sldId="272"/>
            <ac:spMk id="2" creationId="{C8314EE0-90AB-E74C-CF98-123405573143}"/>
          </ac:spMkLst>
        </pc:spChg>
        <pc:spChg chg="add del">
          <ac:chgData name="劉 智文" userId="4dc36c4831983c64" providerId="Windows Live" clId="Web-{8A1744D1-ED51-48B0-A5FE-F87FB7C917FF}" dt="2023-05-21T14:15:00.478" v="1089"/>
          <ac:spMkLst>
            <pc:docMk/>
            <pc:sldMk cId="3849650383" sldId="272"/>
            <ac:spMk id="3" creationId="{802AFC53-5B3F-1807-F431-98404C9781EA}"/>
          </ac:spMkLst>
        </pc:spChg>
        <pc:spChg chg="add">
          <ac:chgData name="劉 智文" userId="4dc36c4831983c64" providerId="Windows Live" clId="Web-{8A1744D1-ED51-48B0-A5FE-F87FB7C917FF}" dt="2023-05-21T14:15:00.478" v="1089"/>
          <ac:spMkLst>
            <pc:docMk/>
            <pc:sldMk cId="3849650383" sldId="272"/>
            <ac:spMk id="8" creationId="{081EA652-8C6A-4E69-BEB9-170809474553}"/>
          </ac:spMkLst>
        </pc:spChg>
        <pc:spChg chg="add del">
          <ac:chgData name="劉 智文" userId="4dc36c4831983c64" providerId="Windows Live" clId="Web-{8A1744D1-ED51-48B0-A5FE-F87FB7C917FF}" dt="2023-05-21T14:15:00.462" v="1088"/>
          <ac:spMkLst>
            <pc:docMk/>
            <pc:sldMk cId="3849650383" sldId="272"/>
            <ac:spMk id="9" creationId="{04812C46-200A-4DEB-A05E-3ED6C68C2387}"/>
          </ac:spMkLst>
        </pc:spChg>
        <pc:spChg chg="add del">
          <ac:chgData name="劉 智文" userId="4dc36c4831983c64" providerId="Windows Live" clId="Web-{8A1744D1-ED51-48B0-A5FE-F87FB7C917FF}" dt="2023-05-21T14:14:55.650" v="1086"/>
          <ac:spMkLst>
            <pc:docMk/>
            <pc:sldMk cId="3849650383" sldId="272"/>
            <ac:spMk id="10" creationId="{B50AB553-2A96-4A92-96F2-93548E096954}"/>
          </ac:spMkLst>
        </pc:spChg>
        <pc:spChg chg="add del">
          <ac:chgData name="劉 智文" userId="4dc36c4831983c64" providerId="Windows Live" clId="Web-{8A1744D1-ED51-48B0-A5FE-F87FB7C917FF}" dt="2023-05-21T14:15:00.462" v="1088"/>
          <ac:spMkLst>
            <pc:docMk/>
            <pc:sldMk cId="3849650383" sldId="272"/>
            <ac:spMk id="11" creationId="{D1EA859B-E555-4109-94F3-6700E046E008}"/>
          </ac:spMkLst>
        </pc:spChg>
        <pc:spChg chg="add del">
          <ac:chgData name="劉 智文" userId="4dc36c4831983c64" providerId="Windows Live" clId="Web-{8A1744D1-ED51-48B0-A5FE-F87FB7C917FF}" dt="2023-05-21T14:15:00.462" v="1088"/>
          <ac:spMkLst>
            <pc:docMk/>
            <pc:sldMk cId="3849650383" sldId="272"/>
            <ac:spMk id="13" creationId="{802AFC53-5B3F-1807-F431-98404C9781EA}"/>
          </ac:spMkLst>
        </pc:spChg>
        <pc:spChg chg="add">
          <ac:chgData name="劉 智文" userId="4dc36c4831983c64" providerId="Windows Live" clId="Web-{8A1744D1-ED51-48B0-A5FE-F87FB7C917FF}" dt="2023-05-21T14:15:00.478" v="1089"/>
          <ac:spMkLst>
            <pc:docMk/>
            <pc:sldMk cId="3849650383" sldId="272"/>
            <ac:spMk id="14" creationId="{7F488E8B-4E1E-4402-8935-D4E6C02615C7}"/>
          </ac:spMkLst>
        </pc:spChg>
        <pc:spChg chg="add">
          <ac:chgData name="劉 智文" userId="4dc36c4831983c64" providerId="Windows Live" clId="Web-{8A1744D1-ED51-48B0-A5FE-F87FB7C917FF}" dt="2023-05-21T14:15:00.478" v="1089"/>
          <ac:spMkLst>
            <pc:docMk/>
            <pc:sldMk cId="3849650383" sldId="272"/>
            <ac:spMk id="15" creationId="{A4026A73-1F7F-49F2-B319-8CA3B3D53269}"/>
          </ac:spMkLst>
        </pc:spChg>
        <pc:spChg chg="add">
          <ac:chgData name="劉 智文" userId="4dc36c4831983c64" providerId="Windows Live" clId="Web-{8A1744D1-ED51-48B0-A5FE-F87FB7C917FF}" dt="2023-05-21T14:15:00.478" v="1089"/>
          <ac:spMkLst>
            <pc:docMk/>
            <pc:sldMk cId="3849650383" sldId="272"/>
            <ac:spMk id="17" creationId="{5298780A-33B9-4EA2-8F67-DE68AD62841B}"/>
          </ac:spMkLst>
        </pc:spChg>
        <pc:spChg chg="add mod">
          <ac:chgData name="劉 智文" userId="4dc36c4831983c64" providerId="Windows Live" clId="Web-{8A1744D1-ED51-48B0-A5FE-F87FB7C917FF}" dt="2023-05-21T14:19:18.217" v="1194" actId="20577"/>
          <ac:spMkLst>
            <pc:docMk/>
            <pc:sldMk cId="3849650383" sldId="272"/>
            <ac:spMk id="18" creationId="{802AFC53-5B3F-1807-F431-98404C9781EA}"/>
          </ac:spMkLst>
        </pc:spChg>
        <pc:graphicFrameChg chg="add del">
          <ac:chgData name="劉 智文" userId="4dc36c4831983c64" providerId="Windows Live" clId="Web-{8A1744D1-ED51-48B0-A5FE-F87FB7C917FF}" dt="2023-05-21T14:14:55.650" v="1086"/>
          <ac:graphicFrameMkLst>
            <pc:docMk/>
            <pc:sldMk cId="3849650383" sldId="272"/>
            <ac:graphicFrameMk id="5" creationId="{D12FA44B-CC49-030F-79DD-A6AD87D4D4C3}"/>
          </ac:graphicFrameMkLst>
        </pc:graphicFrameChg>
        <pc:picChg chg="add del">
          <ac:chgData name="劉 智文" userId="4dc36c4831983c64" providerId="Windows Live" clId="Web-{8A1744D1-ED51-48B0-A5FE-F87FB7C917FF}" dt="2023-05-21T14:14:55.650" v="1086"/>
          <ac:picMkLst>
            <pc:docMk/>
            <pc:sldMk cId="3849650383" sldId="272"/>
            <ac:picMk id="6" creationId="{7144CFB2-6F81-9BEF-CD71-EF5B0EA522B0}"/>
          </ac:picMkLst>
        </pc:picChg>
        <pc:picChg chg="add del">
          <ac:chgData name="劉 智文" userId="4dc36c4831983c64" providerId="Windows Live" clId="Web-{8A1744D1-ED51-48B0-A5FE-F87FB7C917FF}" dt="2023-05-21T14:15:00.462" v="1088"/>
          <ac:picMkLst>
            <pc:docMk/>
            <pc:sldMk cId="3849650383" sldId="272"/>
            <ac:picMk id="12" creationId="{5B914796-FFDA-046D-EF2F-EBD48D5E79E8}"/>
          </ac:picMkLst>
        </pc:picChg>
        <pc:cxnChg chg="add">
          <ac:chgData name="劉 智文" userId="4dc36c4831983c64" providerId="Windows Live" clId="Web-{8A1744D1-ED51-48B0-A5FE-F87FB7C917FF}" dt="2023-05-21T14:15:00.478" v="1089"/>
          <ac:cxnSpMkLst>
            <pc:docMk/>
            <pc:sldMk cId="3849650383" sldId="272"/>
            <ac:cxnSpMk id="16" creationId="{23AAC9B5-8015-485C-ACF9-A750390E9A56}"/>
          </ac:cxnSpMkLst>
        </pc:cxnChg>
      </pc:sldChg>
      <pc:sldChg chg="modSp del">
        <pc:chgData name="劉 智文" userId="4dc36c4831983c64" providerId="Windows Live" clId="Web-{8A1744D1-ED51-48B0-A5FE-F87FB7C917FF}" dt="2023-05-21T14:00:00.867" v="668"/>
        <pc:sldMkLst>
          <pc:docMk/>
          <pc:sldMk cId="1263862820" sldId="277"/>
        </pc:sldMkLst>
        <pc:spChg chg="mod">
          <ac:chgData name="劉 智文" userId="4dc36c4831983c64" providerId="Windows Live" clId="Web-{8A1744D1-ED51-48B0-A5FE-F87FB7C917FF}" dt="2023-05-21T13:32:47.914" v="489" actId="20577"/>
          <ac:spMkLst>
            <pc:docMk/>
            <pc:sldMk cId="1263862820" sldId="277"/>
            <ac:spMk id="2" creationId="{5257BE66-317C-1047-0C72-7C49CBE2292F}"/>
          </ac:spMkLst>
        </pc:spChg>
      </pc:sldChg>
      <pc:sldChg chg="addSp delSp modSp mod setBg">
        <pc:chgData name="劉 智文" userId="4dc36c4831983c64" providerId="Windows Live" clId="Web-{8A1744D1-ED51-48B0-A5FE-F87FB7C917FF}" dt="2023-05-21T13:33:00.477" v="490" actId="20577"/>
        <pc:sldMkLst>
          <pc:docMk/>
          <pc:sldMk cId="2966155156" sldId="279"/>
        </pc:sldMkLst>
        <pc:spChg chg="mod">
          <ac:chgData name="劉 智文" userId="4dc36c4831983c64" providerId="Windows Live" clId="Web-{8A1744D1-ED51-48B0-A5FE-F87FB7C917FF}" dt="2023-05-21T13:33:00.477" v="490" actId="20577"/>
          <ac:spMkLst>
            <pc:docMk/>
            <pc:sldMk cId="2966155156" sldId="279"/>
            <ac:spMk id="2" creationId="{B29A4B56-563A-61DD-8906-D1DB223A69DB}"/>
          </ac:spMkLst>
        </pc:spChg>
        <pc:spChg chg="add del">
          <ac:chgData name="劉 智文" userId="4dc36c4831983c64" providerId="Windows Live" clId="Web-{8A1744D1-ED51-48B0-A5FE-F87FB7C917FF}" dt="2023-05-21T12:13:48.999" v="253"/>
          <ac:spMkLst>
            <pc:docMk/>
            <pc:sldMk cId="2966155156" sldId="279"/>
            <ac:spMk id="15" creationId="{BCED4D40-4B67-4331-AC48-79B82B4A47D8}"/>
          </ac:spMkLst>
        </pc:spChg>
        <pc:spChg chg="add del">
          <ac:chgData name="劉 智文" userId="4dc36c4831983c64" providerId="Windows Live" clId="Web-{8A1744D1-ED51-48B0-A5FE-F87FB7C917FF}" dt="2023-05-21T12:13:48.999" v="253"/>
          <ac:spMkLst>
            <pc:docMk/>
            <pc:sldMk cId="2966155156" sldId="279"/>
            <ac:spMk id="16" creationId="{670CEDEF-4F34-412E-84EE-329C1E936AF5}"/>
          </ac:spMkLst>
        </pc:spChg>
        <pc:spChg chg="add">
          <ac:chgData name="劉 智文" userId="4dc36c4831983c64" providerId="Windows Live" clId="Web-{8A1744D1-ED51-48B0-A5FE-F87FB7C917FF}" dt="2023-05-21T12:13:49.030" v="254"/>
          <ac:spMkLst>
            <pc:docMk/>
            <pc:sldMk cId="2966155156" sldId="279"/>
            <ac:spMk id="18" creationId="{A4AC5506-6312-4701-8D3C-40187889A947}"/>
          </ac:spMkLst>
        </pc:spChg>
        <pc:graphicFrameChg chg="mod modGraphic">
          <ac:chgData name="劉 智文" userId="4dc36c4831983c64" providerId="Windows Live" clId="Web-{8A1744D1-ED51-48B0-A5FE-F87FB7C917FF}" dt="2023-05-21T12:43:12.122" v="440"/>
          <ac:graphicFrameMkLst>
            <pc:docMk/>
            <pc:sldMk cId="2966155156" sldId="279"/>
            <ac:graphicFrameMk id="4" creationId="{FB945DAF-8A95-4877-3375-96E5984B6DE9}"/>
          </ac:graphicFrameMkLst>
        </pc:graphicFrameChg>
      </pc:sldChg>
      <pc:sldChg chg="addSp delSp modSp mod setBg">
        <pc:chgData name="劉 智文" userId="4dc36c4831983c64" providerId="Windows Live" clId="Web-{8A1744D1-ED51-48B0-A5FE-F87FB7C917FF}" dt="2023-05-21T15:48:36.478" v="3110" actId="1076"/>
        <pc:sldMkLst>
          <pc:docMk/>
          <pc:sldMk cId="1958319141" sldId="280"/>
        </pc:sldMkLst>
        <pc:spChg chg="mod ord">
          <ac:chgData name="劉 智文" userId="4dc36c4831983c64" providerId="Windows Live" clId="Web-{8A1744D1-ED51-48B0-A5FE-F87FB7C917FF}" dt="2023-05-21T15:48:36.478" v="3110" actId="1076"/>
          <ac:spMkLst>
            <pc:docMk/>
            <pc:sldMk cId="1958319141" sldId="280"/>
            <ac:spMk id="2" creationId="{7A5A5EBD-7843-5C92-988F-D71317353408}"/>
          </ac:spMkLst>
        </pc:spChg>
        <pc:spChg chg="del mod">
          <ac:chgData name="劉 智文" userId="4dc36c4831983c64" providerId="Windows Live" clId="Web-{8A1744D1-ED51-48B0-A5FE-F87FB7C917FF}" dt="2023-05-21T14:47:05.030" v="2787"/>
          <ac:spMkLst>
            <pc:docMk/>
            <pc:sldMk cId="1958319141" sldId="280"/>
            <ac:spMk id="3" creationId="{02193F11-8D75-82E5-C73D-82B35C6CB4AB}"/>
          </ac:spMkLst>
        </pc:spChg>
        <pc:spChg chg="add del mod">
          <ac:chgData name="劉 智文" userId="4dc36c4831983c64" providerId="Windows Live" clId="Web-{8A1744D1-ED51-48B0-A5FE-F87FB7C917FF}" dt="2023-05-21T15:34:37.561" v="2984"/>
          <ac:spMkLst>
            <pc:docMk/>
            <pc:sldMk cId="1958319141" sldId="280"/>
            <ac:spMk id="4" creationId="{17FBC5B9-89EF-9920-24C5-573C53CDE2FB}"/>
          </ac:spMkLst>
        </pc:spChg>
        <pc:spChg chg="add del mod">
          <ac:chgData name="劉 智文" userId="4dc36c4831983c64" providerId="Windows Live" clId="Web-{8A1744D1-ED51-48B0-A5FE-F87FB7C917FF}" dt="2023-05-21T15:34:37.561" v="2983"/>
          <ac:spMkLst>
            <pc:docMk/>
            <pc:sldMk cId="1958319141" sldId="280"/>
            <ac:spMk id="5" creationId="{6AC93B8F-F88C-8AC1-2D54-D40D6407ABD6}"/>
          </ac:spMkLst>
        </pc:spChg>
        <pc:spChg chg="add del">
          <ac:chgData name="劉 智文" userId="4dc36c4831983c64" providerId="Windows Live" clId="Web-{8A1744D1-ED51-48B0-A5FE-F87FB7C917FF}" dt="2023-05-21T14:52:06.942" v="2799"/>
          <ac:spMkLst>
            <pc:docMk/>
            <pc:sldMk cId="1958319141" sldId="280"/>
            <ac:spMk id="6" creationId="{4410779A-4996-2480-51B0-FC021E88C62B}"/>
          </ac:spMkLst>
        </pc:spChg>
        <pc:spChg chg="add del mod">
          <ac:chgData name="劉 智文" userId="4dc36c4831983c64" providerId="Windows Live" clId="Web-{8A1744D1-ED51-48B0-A5FE-F87FB7C917FF}" dt="2023-05-21T15:34:37.561" v="2982"/>
          <ac:spMkLst>
            <pc:docMk/>
            <pc:sldMk cId="1958319141" sldId="280"/>
            <ac:spMk id="7" creationId="{B1026D2F-F9B3-DDA7-D1FA-A9D1313C1F2E}"/>
          </ac:spMkLst>
        </pc:spChg>
        <pc:spChg chg="add del">
          <ac:chgData name="劉 智文" userId="4dc36c4831983c64" providerId="Windows Live" clId="Web-{8A1744D1-ED51-48B0-A5FE-F87FB7C917FF}" dt="2023-05-21T14:46:49.030" v="2786"/>
          <ac:spMkLst>
            <pc:docMk/>
            <pc:sldMk cId="1958319141" sldId="280"/>
            <ac:spMk id="8" creationId="{98DDA986-B6EE-4642-AC60-0490373E69D0}"/>
          </ac:spMkLst>
        </pc:spChg>
        <pc:spChg chg="add del mod">
          <ac:chgData name="劉 智文" userId="4dc36c4831983c64" providerId="Windows Live" clId="Web-{8A1744D1-ED51-48B0-A5FE-F87FB7C917FF}" dt="2023-05-21T15:34:40.887" v="2986"/>
          <ac:spMkLst>
            <pc:docMk/>
            <pc:sldMk cId="1958319141" sldId="280"/>
            <ac:spMk id="9" creationId="{75048656-F588-415E-8AD1-02989ABD87CE}"/>
          </ac:spMkLst>
        </pc:spChg>
        <pc:spChg chg="add del">
          <ac:chgData name="劉 智文" userId="4dc36c4831983c64" providerId="Windows Live" clId="Web-{8A1744D1-ED51-48B0-A5FE-F87FB7C917FF}" dt="2023-05-21T14:46:49.030" v="2786"/>
          <ac:spMkLst>
            <pc:docMk/>
            <pc:sldMk cId="1958319141" sldId="280"/>
            <ac:spMk id="10" creationId="{80B62878-12EF-4E97-A284-47BAFC30DA2E}"/>
          </ac:spMkLst>
        </pc:spChg>
        <pc:spChg chg="add del mod">
          <ac:chgData name="劉 智文" userId="4dc36c4831983c64" providerId="Windows Live" clId="Web-{8A1744D1-ED51-48B0-A5FE-F87FB7C917FF}" dt="2023-05-21T15:34:37.561" v="2981"/>
          <ac:spMkLst>
            <pc:docMk/>
            <pc:sldMk cId="1958319141" sldId="280"/>
            <ac:spMk id="11" creationId="{C3B95010-36D5-06CA-D94E-468F17FD5D24}"/>
          </ac:spMkLst>
        </pc:spChg>
        <pc:spChg chg="add del">
          <ac:chgData name="劉 智文" userId="4dc36c4831983c64" providerId="Windows Live" clId="Web-{8A1744D1-ED51-48B0-A5FE-F87FB7C917FF}" dt="2023-05-21T14:46:49.030" v="2786"/>
          <ac:spMkLst>
            <pc:docMk/>
            <pc:sldMk cId="1958319141" sldId="280"/>
            <ac:spMk id="12" creationId="{6D79188D-1ED5-4705-B8C7-5D6FB7670AB3}"/>
          </ac:spMkLst>
        </pc:spChg>
        <pc:spChg chg="add del mod">
          <ac:chgData name="劉 智文" userId="4dc36c4831983c64" providerId="Windows Live" clId="Web-{8A1744D1-ED51-48B0-A5FE-F87FB7C917FF}" dt="2023-05-21T15:01:53.750" v="2894"/>
          <ac:spMkLst>
            <pc:docMk/>
            <pc:sldMk cId="1958319141" sldId="280"/>
            <ac:spMk id="13" creationId="{B1F90E1F-2B98-413F-9C36-CEB9C2855294}"/>
          </ac:spMkLst>
        </pc:spChg>
        <pc:spChg chg="add del mod">
          <ac:chgData name="劉 智文" userId="4dc36c4831983c64" providerId="Windows Live" clId="Web-{8A1744D1-ED51-48B0-A5FE-F87FB7C917FF}" dt="2023-05-21T15:34:37.561" v="2978"/>
          <ac:spMkLst>
            <pc:docMk/>
            <pc:sldMk cId="1958319141" sldId="280"/>
            <ac:spMk id="17" creationId="{07D6919E-DE2A-A791-E1AF-7506878F81B1}"/>
          </ac:spMkLst>
        </pc:spChg>
        <pc:spChg chg="add del mod">
          <ac:chgData name="劉 智文" userId="4dc36c4831983c64" providerId="Windows Live" clId="Web-{8A1744D1-ED51-48B0-A5FE-F87FB7C917FF}" dt="2023-05-21T15:34:37.561" v="2973"/>
          <ac:spMkLst>
            <pc:docMk/>
            <pc:sldMk cId="1958319141" sldId="280"/>
            <ac:spMk id="22" creationId="{EC120EA0-7628-6DCB-26F6-B89FF388845E}"/>
          </ac:spMkLst>
        </pc:spChg>
        <pc:spChg chg="add del mod">
          <ac:chgData name="劉 智文" userId="4dc36c4831983c64" providerId="Windows Live" clId="Web-{8A1744D1-ED51-48B0-A5FE-F87FB7C917FF}" dt="2023-05-21T15:34:37.561" v="2972"/>
          <ac:spMkLst>
            <pc:docMk/>
            <pc:sldMk cId="1958319141" sldId="280"/>
            <ac:spMk id="23" creationId="{654756F7-6740-4B54-A84B-44CC89622C50}"/>
          </ac:spMkLst>
        </pc:spChg>
        <pc:spChg chg="add del mod">
          <ac:chgData name="劉 智文" userId="4dc36c4831983c64" providerId="Windows Live" clId="Web-{8A1744D1-ED51-48B0-A5FE-F87FB7C917FF}" dt="2023-05-21T15:34:37.561" v="2971"/>
          <ac:spMkLst>
            <pc:docMk/>
            <pc:sldMk cId="1958319141" sldId="280"/>
            <ac:spMk id="24" creationId="{9768048A-2BF5-3FEA-C59F-5DB45648171D}"/>
          </ac:spMkLst>
        </pc:spChg>
        <pc:spChg chg="add del mod">
          <ac:chgData name="劉 智文" userId="4dc36c4831983c64" providerId="Windows Live" clId="Web-{8A1744D1-ED51-48B0-A5FE-F87FB7C917FF}" dt="2023-05-21T15:34:37.543" v="2970"/>
          <ac:spMkLst>
            <pc:docMk/>
            <pc:sldMk cId="1958319141" sldId="280"/>
            <ac:spMk id="25" creationId="{3448313F-E1FA-B6B3-3700-7D97ECA641A0}"/>
          </ac:spMkLst>
        </pc:spChg>
        <pc:spChg chg="add del">
          <ac:chgData name="劉 智文" userId="4dc36c4831983c64" providerId="Windows Live" clId="Web-{8A1744D1-ED51-48B0-A5FE-F87FB7C917FF}" dt="2023-05-21T15:06:43.568" v="2956"/>
          <ac:spMkLst>
            <pc:docMk/>
            <pc:sldMk cId="1958319141" sldId="280"/>
            <ac:spMk id="28" creationId="{E6D7B5E8-F162-14AF-F34B-BA2D5698A305}"/>
          </ac:spMkLst>
        </pc:spChg>
        <pc:spChg chg="add del">
          <ac:chgData name="劉 智文" userId="4dc36c4831983c64" providerId="Windows Live" clId="Web-{8A1744D1-ED51-48B0-A5FE-F87FB7C917FF}" dt="2023-05-21T15:35:22.484" v="2998"/>
          <ac:spMkLst>
            <pc:docMk/>
            <pc:sldMk cId="1958319141" sldId="280"/>
            <ac:spMk id="32" creationId="{5DCB5928-DC7D-4612-9922-441966E15627}"/>
          </ac:spMkLst>
        </pc:spChg>
        <pc:spChg chg="add del">
          <ac:chgData name="劉 智文" userId="4dc36c4831983c64" providerId="Windows Live" clId="Web-{8A1744D1-ED51-48B0-A5FE-F87FB7C917FF}" dt="2023-05-21T15:35:22.484" v="2998"/>
          <ac:spMkLst>
            <pc:docMk/>
            <pc:sldMk cId="1958319141" sldId="280"/>
            <ac:spMk id="33" creationId="{682C1161-1736-45EC-99B7-33F3CAE9D517}"/>
          </ac:spMkLst>
        </pc:spChg>
        <pc:spChg chg="add del">
          <ac:chgData name="劉 智文" userId="4dc36c4831983c64" providerId="Windows Live" clId="Web-{8A1744D1-ED51-48B0-A5FE-F87FB7C917FF}" dt="2023-05-21T15:35:22.484" v="2998"/>
          <ac:spMkLst>
            <pc:docMk/>
            <pc:sldMk cId="1958319141" sldId="280"/>
            <ac:spMk id="34" creationId="{84D4DDB8-B68F-45B0-9F62-C4279996F672}"/>
          </ac:spMkLst>
        </pc:spChg>
        <pc:spChg chg="add del">
          <ac:chgData name="劉 智文" userId="4dc36c4831983c64" providerId="Windows Live" clId="Web-{8A1744D1-ED51-48B0-A5FE-F87FB7C917FF}" dt="2023-05-21T15:35:22.484" v="2998"/>
          <ac:spMkLst>
            <pc:docMk/>
            <pc:sldMk cId="1958319141" sldId="280"/>
            <ac:spMk id="35" creationId="{AF2F604E-43BE-4DC3-B983-E071523364F8}"/>
          </ac:spMkLst>
        </pc:spChg>
        <pc:spChg chg="add del">
          <ac:chgData name="劉 智文" userId="4dc36c4831983c64" providerId="Windows Live" clId="Web-{8A1744D1-ED51-48B0-A5FE-F87FB7C917FF}" dt="2023-05-21T15:35:22.484" v="2998"/>
          <ac:spMkLst>
            <pc:docMk/>
            <pc:sldMk cId="1958319141" sldId="280"/>
            <ac:spMk id="36" creationId="{08C9B587-E65E-4B52-B37C-ABEBB6E87928}"/>
          </ac:spMkLst>
        </pc:spChg>
        <pc:spChg chg="add del">
          <ac:chgData name="劉 智文" userId="4dc36c4831983c64" providerId="Windows Live" clId="Web-{8A1744D1-ED51-48B0-A5FE-F87FB7C917FF}" dt="2023-05-21T15:35:22.484" v="2997"/>
          <ac:spMkLst>
            <pc:docMk/>
            <pc:sldMk cId="1958319141" sldId="280"/>
            <ac:spMk id="41" creationId="{C1A1C5D3-C053-4EE9-BE1A-419B6E27CCAE}"/>
          </ac:spMkLst>
        </pc:spChg>
        <pc:spChg chg="add del">
          <ac:chgData name="劉 智文" userId="4dc36c4831983c64" providerId="Windows Live" clId="Web-{8A1744D1-ED51-48B0-A5FE-F87FB7C917FF}" dt="2023-05-21T15:35:22.484" v="2997"/>
          <ac:spMkLst>
            <pc:docMk/>
            <pc:sldMk cId="1958319141" sldId="280"/>
            <ac:spMk id="43" creationId="{A3473CF9-37EB-43E7-89EF-D2D1C53D1DAC}"/>
          </ac:spMkLst>
        </pc:spChg>
        <pc:spChg chg="add del">
          <ac:chgData name="劉 智文" userId="4dc36c4831983c64" providerId="Windows Live" clId="Web-{8A1744D1-ED51-48B0-A5FE-F87FB7C917FF}" dt="2023-05-21T15:35:22.484" v="2997"/>
          <ac:spMkLst>
            <pc:docMk/>
            <pc:sldMk cId="1958319141" sldId="280"/>
            <ac:spMk id="45" creationId="{586B4EF9-43BA-4655-A6FF-1D8E21574C95}"/>
          </ac:spMkLst>
        </pc:spChg>
        <pc:spChg chg="add del">
          <ac:chgData name="劉 智文" userId="4dc36c4831983c64" providerId="Windows Live" clId="Web-{8A1744D1-ED51-48B0-A5FE-F87FB7C917FF}" dt="2023-05-21T15:36:51.240" v="3030"/>
          <ac:spMkLst>
            <pc:docMk/>
            <pc:sldMk cId="1958319141" sldId="280"/>
            <ac:spMk id="47" creationId="{B9D7E975-9161-4F2D-AC53-69E1912F6B5D}"/>
          </ac:spMkLst>
        </pc:spChg>
        <pc:spChg chg="add del">
          <ac:chgData name="劉 智文" userId="4dc36c4831983c64" providerId="Windows Live" clId="Web-{8A1744D1-ED51-48B0-A5FE-F87FB7C917FF}" dt="2023-05-21T15:36:51.240" v="3030"/>
          <ac:spMkLst>
            <pc:docMk/>
            <pc:sldMk cId="1958319141" sldId="280"/>
            <ac:spMk id="48" creationId="{827DC2C4-B485-428A-BF4A-472D2967F47F}"/>
          </ac:spMkLst>
        </pc:spChg>
        <pc:spChg chg="add del">
          <ac:chgData name="劉 智文" userId="4dc36c4831983c64" providerId="Windows Live" clId="Web-{8A1744D1-ED51-48B0-A5FE-F87FB7C917FF}" dt="2023-05-21T15:36:51.240" v="3030"/>
          <ac:spMkLst>
            <pc:docMk/>
            <pc:sldMk cId="1958319141" sldId="280"/>
            <ac:spMk id="49" creationId="{463E6235-1649-4B47-9862-4026FC473B6F}"/>
          </ac:spMkLst>
        </pc:spChg>
        <pc:spChg chg="add del">
          <ac:chgData name="劉 智文" userId="4dc36c4831983c64" providerId="Windows Live" clId="Web-{8A1744D1-ED51-48B0-A5FE-F87FB7C917FF}" dt="2023-05-21T15:36:51.240" v="3030"/>
          <ac:spMkLst>
            <pc:docMk/>
            <pc:sldMk cId="1958319141" sldId="280"/>
            <ac:spMk id="54" creationId="{19D32F93-50AC-4C46-A5DB-291C60DDB7BD}"/>
          </ac:spMkLst>
        </pc:spChg>
        <pc:spChg chg="add del">
          <ac:chgData name="劉 智文" userId="4dc36c4831983c64" providerId="Windows Live" clId="Web-{8A1744D1-ED51-48B0-A5FE-F87FB7C917FF}" dt="2023-05-21T15:36:51.240" v="3030"/>
          <ac:spMkLst>
            <pc:docMk/>
            <pc:sldMk cId="1958319141" sldId="280"/>
            <ac:spMk id="56" creationId="{B9A1D9BC-1455-4308-9ABD-A3F8EDB67AAF}"/>
          </ac:spMkLst>
        </pc:spChg>
        <pc:spChg chg="add del">
          <ac:chgData name="劉 智文" userId="4dc36c4831983c64" providerId="Windows Live" clId="Web-{8A1744D1-ED51-48B0-A5FE-F87FB7C917FF}" dt="2023-05-21T15:36:51.240" v="3030"/>
          <ac:spMkLst>
            <pc:docMk/>
            <pc:sldMk cId="1958319141" sldId="280"/>
            <ac:spMk id="58" creationId="{827DC2C4-B485-428A-BF4A-472D2967F47F}"/>
          </ac:spMkLst>
        </pc:spChg>
        <pc:spChg chg="add del">
          <ac:chgData name="劉 智文" userId="4dc36c4831983c64" providerId="Windows Live" clId="Web-{8A1744D1-ED51-48B0-A5FE-F87FB7C917FF}" dt="2023-05-21T15:36:51.240" v="3030"/>
          <ac:spMkLst>
            <pc:docMk/>
            <pc:sldMk cId="1958319141" sldId="280"/>
            <ac:spMk id="60" creationId="{4A62647B-1222-407C-8740-5A497612B1F5}"/>
          </ac:spMkLst>
        </pc:spChg>
        <pc:picChg chg="add mod">
          <ac:chgData name="劉 智文" userId="4dc36c4831983c64" providerId="Windows Live" clId="Web-{8A1744D1-ED51-48B0-A5FE-F87FB7C917FF}" dt="2023-05-21T15:39:10.406" v="3056" actId="1076"/>
          <ac:picMkLst>
            <pc:docMk/>
            <pc:sldMk cId="1958319141" sldId="280"/>
            <ac:picMk id="3" creationId="{504A4948-DD17-898E-6278-D6E3C58445F1}"/>
          </ac:picMkLst>
        </pc:picChg>
        <pc:cxnChg chg="add del mod">
          <ac:chgData name="劉 智文" userId="4dc36c4831983c64" providerId="Windows Live" clId="Web-{8A1744D1-ED51-48B0-A5FE-F87FB7C917FF}" dt="2023-05-21T14:58:15.918" v="2846"/>
          <ac:cxnSpMkLst>
            <pc:docMk/>
            <pc:sldMk cId="1958319141" sldId="280"/>
            <ac:cxnSpMk id="14" creationId="{F19CE6D1-D5AA-9334-8160-0D42D2D70614}"/>
          </ac:cxnSpMkLst>
        </pc:cxnChg>
        <pc:cxnChg chg="add del mod">
          <ac:chgData name="劉 智文" userId="4dc36c4831983c64" providerId="Windows Live" clId="Web-{8A1744D1-ED51-48B0-A5FE-F87FB7C917FF}" dt="2023-05-21T15:34:37.561" v="2980"/>
          <ac:cxnSpMkLst>
            <pc:docMk/>
            <pc:sldMk cId="1958319141" sldId="280"/>
            <ac:cxnSpMk id="15" creationId="{59CF9204-CC29-B054-5A5D-7271817AEBE0}"/>
          </ac:cxnSpMkLst>
        </pc:cxnChg>
        <pc:cxnChg chg="add del mod">
          <ac:chgData name="劉 智文" userId="4dc36c4831983c64" providerId="Windows Live" clId="Web-{8A1744D1-ED51-48B0-A5FE-F87FB7C917FF}" dt="2023-05-21T15:34:37.561" v="2979"/>
          <ac:cxnSpMkLst>
            <pc:docMk/>
            <pc:sldMk cId="1958319141" sldId="280"/>
            <ac:cxnSpMk id="16" creationId="{BCDC1EAE-FA1D-1BB2-1E92-654463B56D1D}"/>
          </ac:cxnSpMkLst>
        </pc:cxnChg>
        <pc:cxnChg chg="add del mod">
          <ac:chgData name="劉 智文" userId="4dc36c4831983c64" providerId="Windows Live" clId="Web-{8A1744D1-ED51-48B0-A5FE-F87FB7C917FF}" dt="2023-05-21T15:34:37.561" v="2977"/>
          <ac:cxnSpMkLst>
            <pc:docMk/>
            <pc:sldMk cId="1958319141" sldId="280"/>
            <ac:cxnSpMk id="18" creationId="{04C5C55D-C0CE-C27A-B4FD-3899F39329D6}"/>
          </ac:cxnSpMkLst>
        </pc:cxnChg>
        <pc:cxnChg chg="add del mod">
          <ac:chgData name="劉 智文" userId="4dc36c4831983c64" providerId="Windows Live" clId="Web-{8A1744D1-ED51-48B0-A5FE-F87FB7C917FF}" dt="2023-05-21T15:34:37.561" v="2976"/>
          <ac:cxnSpMkLst>
            <pc:docMk/>
            <pc:sldMk cId="1958319141" sldId="280"/>
            <ac:cxnSpMk id="19" creationId="{235692F6-DB98-5DD2-3CED-D9CA6E5F90AE}"/>
          </ac:cxnSpMkLst>
        </pc:cxnChg>
        <pc:cxnChg chg="add del mod">
          <ac:chgData name="劉 智文" userId="4dc36c4831983c64" providerId="Windows Live" clId="Web-{8A1744D1-ED51-48B0-A5FE-F87FB7C917FF}" dt="2023-05-21T15:34:37.561" v="2975"/>
          <ac:cxnSpMkLst>
            <pc:docMk/>
            <pc:sldMk cId="1958319141" sldId="280"/>
            <ac:cxnSpMk id="20" creationId="{B6DFAF04-B27A-7CA9-34AD-CC4C537F991A}"/>
          </ac:cxnSpMkLst>
        </pc:cxnChg>
        <pc:cxnChg chg="add del mod">
          <ac:chgData name="劉 智文" userId="4dc36c4831983c64" providerId="Windows Live" clId="Web-{8A1744D1-ED51-48B0-A5FE-F87FB7C917FF}" dt="2023-05-21T15:34:37.561" v="2974"/>
          <ac:cxnSpMkLst>
            <pc:docMk/>
            <pc:sldMk cId="1958319141" sldId="280"/>
            <ac:cxnSpMk id="21" creationId="{8BBC5F94-A4E4-1433-D9E7-E37E1ABECB80}"/>
          </ac:cxnSpMkLst>
        </pc:cxnChg>
        <pc:cxnChg chg="add del mod">
          <ac:chgData name="劉 智文" userId="4dc36c4831983c64" providerId="Windows Live" clId="Web-{8A1744D1-ED51-48B0-A5FE-F87FB7C917FF}" dt="2023-05-21T15:04:30.472" v="2933"/>
          <ac:cxnSpMkLst>
            <pc:docMk/>
            <pc:sldMk cId="1958319141" sldId="280"/>
            <ac:cxnSpMk id="26" creationId="{E1C6C39C-0423-A970-0BE9-4F4282C91D32}"/>
          </ac:cxnSpMkLst>
        </pc:cxnChg>
        <pc:cxnChg chg="add del mod">
          <ac:chgData name="劉 智文" userId="4dc36c4831983c64" providerId="Windows Live" clId="Web-{8A1744D1-ED51-48B0-A5FE-F87FB7C917FF}" dt="2023-05-21T15:06:24.958" v="2954"/>
          <ac:cxnSpMkLst>
            <pc:docMk/>
            <pc:sldMk cId="1958319141" sldId="280"/>
            <ac:cxnSpMk id="27" creationId="{88D568A8-2AC3-1A21-8F5B-D81F5894BA05}"/>
          </ac:cxnSpMkLst>
        </pc:cxnChg>
        <pc:cxnChg chg="add del mod">
          <ac:chgData name="劉 智文" userId="4dc36c4831983c64" providerId="Windows Live" clId="Web-{8A1744D1-ED51-48B0-A5FE-F87FB7C917FF}" dt="2023-05-21T15:07:26.538" v="2961"/>
          <ac:cxnSpMkLst>
            <pc:docMk/>
            <pc:sldMk cId="1958319141" sldId="280"/>
            <ac:cxnSpMk id="29" creationId="{91987E72-EA61-A91A-2284-299AA5FCB066}"/>
          </ac:cxnSpMkLst>
        </pc:cxnChg>
        <pc:cxnChg chg="add del mod">
          <ac:chgData name="劉 智文" userId="4dc36c4831983c64" providerId="Windows Live" clId="Web-{8A1744D1-ED51-48B0-A5FE-F87FB7C917FF}" dt="2023-05-21T15:07:44.085" v="2965"/>
          <ac:cxnSpMkLst>
            <pc:docMk/>
            <pc:sldMk cId="1958319141" sldId="280"/>
            <ac:cxnSpMk id="30" creationId="{DB5C886A-70A2-1B23-3789-65B8C5C0A0C3}"/>
          </ac:cxnSpMkLst>
        </pc:cxnChg>
        <pc:cxnChg chg="add del mod">
          <ac:chgData name="劉 智文" userId="4dc36c4831983c64" providerId="Windows Live" clId="Web-{8A1744D1-ED51-48B0-A5FE-F87FB7C917FF}" dt="2023-05-21T15:08:04.195" v="2969"/>
          <ac:cxnSpMkLst>
            <pc:docMk/>
            <pc:sldMk cId="1958319141" sldId="280"/>
            <ac:cxnSpMk id="31" creationId="{B6F38A45-237E-9C6D-4AD2-B8E76EFA0D11}"/>
          </ac:cxnSpMkLst>
        </pc:cxnChg>
      </pc:sldChg>
      <pc:sldChg chg="addSp delSp modSp">
        <pc:chgData name="劉 智文" userId="4dc36c4831983c64" providerId="Windows Live" clId="Web-{8A1744D1-ED51-48B0-A5FE-F87FB7C917FF}" dt="2023-05-21T15:42:32.155" v="3072" actId="20577"/>
        <pc:sldMkLst>
          <pc:docMk/>
          <pc:sldMk cId="2177973792" sldId="281"/>
        </pc:sldMkLst>
        <pc:spChg chg="mod">
          <ac:chgData name="劉 智文" userId="4dc36c4831983c64" providerId="Windows Live" clId="Web-{8A1744D1-ED51-48B0-A5FE-F87FB7C917FF}" dt="2023-05-21T15:42:32.155" v="3072" actId="20577"/>
          <ac:spMkLst>
            <pc:docMk/>
            <pc:sldMk cId="2177973792" sldId="281"/>
            <ac:spMk id="3" creationId="{B2A9347D-7065-643B-3FB8-1F55491A3FF7}"/>
          </ac:spMkLst>
        </pc:spChg>
        <pc:graphicFrameChg chg="add del mod modGraphic">
          <ac:chgData name="劉 智文" userId="4dc36c4831983c64" providerId="Windows Live" clId="Web-{8A1744D1-ED51-48B0-A5FE-F87FB7C917FF}" dt="2023-05-21T14:33:18.327" v="2654"/>
          <ac:graphicFrameMkLst>
            <pc:docMk/>
            <pc:sldMk cId="2177973792" sldId="281"/>
            <ac:graphicFrameMk id="5" creationId="{F0206C3F-53C6-C49B-24B3-C15D041AD064}"/>
          </ac:graphicFrameMkLst>
        </pc:graphicFrameChg>
        <pc:graphicFrameChg chg="add del mod modGraphic">
          <ac:chgData name="劉 智文" userId="4dc36c4831983c64" providerId="Windows Live" clId="Web-{8A1744D1-ED51-48B0-A5FE-F87FB7C917FF}" dt="2023-05-21T14:33:51.578" v="2659"/>
          <ac:graphicFrameMkLst>
            <pc:docMk/>
            <pc:sldMk cId="2177973792" sldId="281"/>
            <ac:graphicFrameMk id="12" creationId="{96B1D7DB-FC17-895F-5D31-047556617006}"/>
          </ac:graphicFrameMkLst>
        </pc:graphicFrameChg>
      </pc:sldChg>
      <pc:sldChg chg="addSp delSp modSp mod setBg">
        <pc:chgData name="劉 智文" userId="4dc36c4831983c64" providerId="Windows Live" clId="Web-{8A1744D1-ED51-48B0-A5FE-F87FB7C917FF}" dt="2023-05-21T13:41:52.237" v="510" actId="20577"/>
        <pc:sldMkLst>
          <pc:docMk/>
          <pc:sldMk cId="3229105284" sldId="283"/>
        </pc:sldMkLst>
        <pc:spChg chg="mod">
          <ac:chgData name="劉 智文" userId="4dc36c4831983c64" providerId="Windows Live" clId="Web-{8A1744D1-ED51-48B0-A5FE-F87FB7C917FF}" dt="2023-05-21T13:40:55.658" v="508" actId="20577"/>
          <ac:spMkLst>
            <pc:docMk/>
            <pc:sldMk cId="3229105284" sldId="283"/>
            <ac:spMk id="2" creationId="{65B34D85-5390-A552-2AEB-62C3B4DB602B}"/>
          </ac:spMkLst>
        </pc:spChg>
        <pc:spChg chg="mod">
          <ac:chgData name="劉 智文" userId="4dc36c4831983c64" providerId="Windows Live" clId="Web-{8A1744D1-ED51-48B0-A5FE-F87FB7C917FF}" dt="2023-05-21T13:41:52.237" v="510" actId="20577"/>
          <ac:spMkLst>
            <pc:docMk/>
            <pc:sldMk cId="3229105284" sldId="283"/>
            <ac:spMk id="4" creationId="{1446D277-C6DB-D79C-797A-F768BFD338FA}"/>
          </ac:spMkLst>
        </pc:spChg>
        <pc:spChg chg="add del">
          <ac:chgData name="劉 智文" userId="4dc36c4831983c64" providerId="Windows Live" clId="Web-{8A1744D1-ED51-48B0-A5FE-F87FB7C917FF}" dt="2023-05-21T13:39:12.203" v="500"/>
          <ac:spMkLst>
            <pc:docMk/>
            <pc:sldMk cId="3229105284" sldId="283"/>
            <ac:spMk id="9" creationId="{081EA652-8C6A-4E69-BEB9-170809474553}"/>
          </ac:spMkLst>
        </pc:spChg>
        <pc:spChg chg="add del">
          <ac:chgData name="劉 智文" userId="4dc36c4831983c64" providerId="Windows Live" clId="Web-{8A1744D1-ED51-48B0-A5FE-F87FB7C917FF}" dt="2023-05-21T13:39:15.750" v="502"/>
          <ac:spMkLst>
            <pc:docMk/>
            <pc:sldMk cId="3229105284" sldId="283"/>
            <ac:spMk id="10" creationId="{04812C46-200A-4DEB-A05E-3ED6C68C2387}"/>
          </ac:spMkLst>
        </pc:spChg>
        <pc:spChg chg="add del">
          <ac:chgData name="劉 智文" userId="4dc36c4831983c64" providerId="Windows Live" clId="Web-{8A1744D1-ED51-48B0-A5FE-F87FB7C917FF}" dt="2023-05-21T13:39:12.203" v="500"/>
          <ac:spMkLst>
            <pc:docMk/>
            <pc:sldMk cId="3229105284" sldId="283"/>
            <ac:spMk id="11" creationId="{5298780A-33B9-4EA2-8F67-DE68AD62841B}"/>
          </ac:spMkLst>
        </pc:spChg>
        <pc:spChg chg="add del">
          <ac:chgData name="劉 智文" userId="4dc36c4831983c64" providerId="Windows Live" clId="Web-{8A1744D1-ED51-48B0-A5FE-F87FB7C917FF}" dt="2023-05-21T13:39:15.750" v="502"/>
          <ac:spMkLst>
            <pc:docMk/>
            <pc:sldMk cId="3229105284" sldId="283"/>
            <ac:spMk id="12" creationId="{D1EA859B-E555-4109-94F3-6700E046E008}"/>
          </ac:spMkLst>
        </pc:spChg>
        <pc:spChg chg="add del">
          <ac:chgData name="劉 智文" userId="4dc36c4831983c64" providerId="Windows Live" clId="Web-{8A1744D1-ED51-48B0-A5FE-F87FB7C917FF}" dt="2023-05-21T13:39:12.203" v="500"/>
          <ac:spMkLst>
            <pc:docMk/>
            <pc:sldMk cId="3229105284" sldId="283"/>
            <ac:spMk id="13" creationId="{7F488E8B-4E1E-4402-8935-D4E6C02615C7}"/>
          </ac:spMkLst>
        </pc:spChg>
        <pc:spChg chg="add">
          <ac:chgData name="劉 智文" userId="4dc36c4831983c64" providerId="Windows Live" clId="Web-{8A1744D1-ED51-48B0-A5FE-F87FB7C917FF}" dt="2023-05-21T13:39:15.781" v="503"/>
          <ac:spMkLst>
            <pc:docMk/>
            <pc:sldMk cId="3229105284" sldId="283"/>
            <ac:spMk id="14" creationId="{04812C46-200A-4DEB-A05E-3ED6C68C2387}"/>
          </ac:spMkLst>
        </pc:spChg>
        <pc:spChg chg="add">
          <ac:chgData name="劉 智文" userId="4dc36c4831983c64" providerId="Windows Live" clId="Web-{8A1744D1-ED51-48B0-A5FE-F87FB7C917FF}" dt="2023-05-21T13:39:15.781" v="503"/>
          <ac:spMkLst>
            <pc:docMk/>
            <pc:sldMk cId="3229105284" sldId="283"/>
            <ac:spMk id="18" creationId="{D1EA859B-E555-4109-94F3-6700E046E008}"/>
          </ac:spMkLst>
        </pc:spChg>
        <pc:picChg chg="add del">
          <ac:chgData name="劉 智文" userId="4dc36c4831983c64" providerId="Windows Live" clId="Web-{8A1744D1-ED51-48B0-A5FE-F87FB7C917FF}" dt="2023-05-21T13:39:15.750" v="502"/>
          <ac:picMkLst>
            <pc:docMk/>
            <pc:sldMk cId="3229105284" sldId="283"/>
            <ac:picMk id="6" creationId="{FEF5C3F3-A8DD-8AAC-A693-4FC84254DF16}"/>
          </ac:picMkLst>
        </pc:picChg>
        <pc:picChg chg="add">
          <ac:chgData name="劉 智文" userId="4dc36c4831983c64" providerId="Windows Live" clId="Web-{8A1744D1-ED51-48B0-A5FE-F87FB7C917FF}" dt="2023-05-21T13:39:15.781" v="503"/>
          <ac:picMkLst>
            <pc:docMk/>
            <pc:sldMk cId="3229105284" sldId="283"/>
            <ac:picMk id="17" creationId="{3DB7779C-8149-D948-3EF4-79700869C93C}"/>
          </ac:picMkLst>
        </pc:picChg>
        <pc:cxnChg chg="add del">
          <ac:chgData name="劉 智文" userId="4dc36c4831983c64" providerId="Windows Live" clId="Web-{8A1744D1-ED51-48B0-A5FE-F87FB7C917FF}" dt="2023-05-21T13:39:12.203" v="500"/>
          <ac:cxnSpMkLst>
            <pc:docMk/>
            <pc:sldMk cId="3229105284" sldId="283"/>
            <ac:cxnSpMk id="15" creationId="{23AAC9B5-8015-485C-ACF9-A750390E9A56}"/>
          </ac:cxnSpMkLst>
        </pc:cxnChg>
      </pc:sldChg>
      <pc:sldChg chg="modSp">
        <pc:chgData name="劉 智文" userId="4dc36c4831983c64" providerId="Windows Live" clId="Web-{8A1744D1-ED51-48B0-A5FE-F87FB7C917FF}" dt="2023-05-21T13:29:48.677" v="463" actId="20577"/>
        <pc:sldMkLst>
          <pc:docMk/>
          <pc:sldMk cId="22233678" sldId="284"/>
        </pc:sldMkLst>
        <pc:spChg chg="mod">
          <ac:chgData name="劉 智文" userId="4dc36c4831983c64" providerId="Windows Live" clId="Web-{8A1744D1-ED51-48B0-A5FE-F87FB7C917FF}" dt="2023-05-21T13:29:13.348" v="442" actId="20577"/>
          <ac:spMkLst>
            <pc:docMk/>
            <pc:sldMk cId="22233678" sldId="284"/>
            <ac:spMk id="20" creationId="{AB1C2221-983A-006C-3F41-409007C7325F}"/>
          </ac:spMkLst>
        </pc:spChg>
        <pc:spChg chg="mod">
          <ac:chgData name="劉 智文" userId="4dc36c4831983c64" providerId="Windows Live" clId="Web-{8A1744D1-ED51-48B0-A5FE-F87FB7C917FF}" dt="2023-05-21T13:29:48.677" v="463" actId="20577"/>
          <ac:spMkLst>
            <pc:docMk/>
            <pc:sldMk cId="22233678" sldId="284"/>
            <ac:spMk id="21" creationId="{16ECDD15-0EA9-F2FA-3D86-CB9C5307F721}"/>
          </ac:spMkLst>
        </pc:spChg>
      </pc:sldChg>
      <pc:sldChg chg="modSp">
        <pc:chgData name="劉 智文" userId="4dc36c4831983c64" providerId="Windows Live" clId="Web-{8A1744D1-ED51-48B0-A5FE-F87FB7C917FF}" dt="2023-05-21T15:45:24.948" v="3079" actId="20577"/>
        <pc:sldMkLst>
          <pc:docMk/>
          <pc:sldMk cId="595172884" sldId="285"/>
        </pc:sldMkLst>
        <pc:spChg chg="mod">
          <ac:chgData name="劉 智文" userId="4dc36c4831983c64" providerId="Windows Live" clId="Web-{8A1744D1-ED51-48B0-A5FE-F87FB7C917FF}" dt="2023-05-21T13:35:26.980" v="498" actId="20577"/>
          <ac:spMkLst>
            <pc:docMk/>
            <pc:sldMk cId="595172884" sldId="285"/>
            <ac:spMk id="3" creationId="{0033B54C-E452-1734-715F-3AB9A6263658}"/>
          </ac:spMkLst>
        </pc:spChg>
        <pc:spChg chg="mod">
          <ac:chgData name="劉 智文" userId="4dc36c4831983c64" providerId="Windows Live" clId="Web-{8A1744D1-ED51-48B0-A5FE-F87FB7C917FF}" dt="2023-05-21T13:35:23.199" v="496" actId="20577"/>
          <ac:spMkLst>
            <pc:docMk/>
            <pc:sldMk cId="595172884" sldId="285"/>
            <ac:spMk id="5" creationId="{5BBF589B-533D-B3BF-149E-7F69D376975A}"/>
          </ac:spMkLst>
        </pc:spChg>
        <pc:spChg chg="mod">
          <ac:chgData name="劉 智文" userId="4dc36c4831983c64" providerId="Windows Live" clId="Web-{8A1744D1-ED51-48B0-A5FE-F87FB7C917FF}" dt="2023-05-21T15:45:24.948" v="3079" actId="20577"/>
          <ac:spMkLst>
            <pc:docMk/>
            <pc:sldMk cId="595172884" sldId="285"/>
            <ac:spMk id="7" creationId="{60FFFB8F-18CB-6794-2813-158C2924E382}"/>
          </ac:spMkLst>
        </pc:spChg>
      </pc:sldChg>
      <pc:sldChg chg="addSp delSp modSp">
        <pc:chgData name="劉 智文" userId="4dc36c4831983c64" providerId="Windows Live" clId="Web-{8A1744D1-ED51-48B0-A5FE-F87FB7C917FF}" dt="2023-05-21T12:24:57.904" v="341"/>
        <pc:sldMkLst>
          <pc:docMk/>
          <pc:sldMk cId="3733973815" sldId="286"/>
        </pc:sldMkLst>
        <pc:spChg chg="add del mod ord">
          <ac:chgData name="劉 智文" userId="4dc36c4831983c64" providerId="Windows Live" clId="Web-{8A1744D1-ED51-48B0-A5FE-F87FB7C917FF}" dt="2023-05-21T11:48:27.214" v="31"/>
          <ac:spMkLst>
            <pc:docMk/>
            <pc:sldMk cId="3733973815" sldId="286"/>
            <ac:spMk id="2" creationId="{51EA3E81-22B2-9FE5-84F3-1C4265D42849}"/>
          </ac:spMkLst>
        </pc:spChg>
        <pc:spChg chg="add del mod ord">
          <ac:chgData name="劉 智文" userId="4dc36c4831983c64" providerId="Windows Live" clId="Web-{8A1744D1-ED51-48B0-A5FE-F87FB7C917FF}" dt="2023-05-21T12:19:45.085" v="321"/>
          <ac:spMkLst>
            <pc:docMk/>
            <pc:sldMk cId="3733973815" sldId="286"/>
            <ac:spMk id="3" creationId="{4F45877D-0EEE-00F5-11BE-0B068097187D}"/>
          </ac:spMkLst>
        </pc:spChg>
        <pc:spChg chg="add del mod ord">
          <ac:chgData name="劉 智文" userId="4dc36c4831983c64" providerId="Windows Live" clId="Web-{8A1744D1-ED51-48B0-A5FE-F87FB7C917FF}" dt="2023-05-21T12:19:39.100" v="320"/>
          <ac:spMkLst>
            <pc:docMk/>
            <pc:sldMk cId="3733973815" sldId="286"/>
            <ac:spMk id="4" creationId="{6C7A104C-8DBA-9319-3CE6-C0ADBADEA1D3}"/>
          </ac:spMkLst>
        </pc:spChg>
        <pc:spChg chg="add mod">
          <ac:chgData name="劉 智文" userId="4dc36c4831983c64" providerId="Windows Live" clId="Web-{8A1744D1-ED51-48B0-A5FE-F87FB7C917FF}" dt="2023-05-21T12:24:57.904" v="341"/>
          <ac:spMkLst>
            <pc:docMk/>
            <pc:sldMk cId="3733973815" sldId="286"/>
            <ac:spMk id="6" creationId="{0495ADBA-690D-2287-3A53-97923C90C528}"/>
          </ac:spMkLst>
        </pc:spChg>
        <pc:spChg chg="mod ord">
          <ac:chgData name="劉 智文" userId="4dc36c4831983c64" providerId="Windows Live" clId="Web-{8A1744D1-ED51-48B0-A5FE-F87FB7C917FF}" dt="2023-05-21T12:24:13.825" v="334" actId="1076"/>
          <ac:spMkLst>
            <pc:docMk/>
            <pc:sldMk cId="3733973815" sldId="286"/>
            <ac:spMk id="8" creationId="{EE396913-97FD-264E-F4E2-E64B1262B7B8}"/>
          </ac:spMkLst>
        </pc:spChg>
        <pc:spChg chg="del">
          <ac:chgData name="劉 智文" userId="4dc36c4831983c64" providerId="Windows Live" clId="Web-{8A1744D1-ED51-48B0-A5FE-F87FB7C917FF}" dt="2023-05-21T12:15:33.517" v="271"/>
          <ac:spMkLst>
            <pc:docMk/>
            <pc:sldMk cId="3733973815" sldId="286"/>
            <ac:spMk id="10" creationId="{22CB9A38-3607-ECDD-7414-8690AE3A9D93}"/>
          </ac:spMkLst>
        </pc:spChg>
        <pc:spChg chg="add del">
          <ac:chgData name="劉 智文" userId="4dc36c4831983c64" providerId="Windows Live" clId="Web-{8A1744D1-ED51-48B0-A5FE-F87FB7C917FF}" dt="2023-05-21T12:22:10.369" v="327"/>
          <ac:spMkLst>
            <pc:docMk/>
            <pc:sldMk cId="3733973815" sldId="286"/>
            <ac:spMk id="19" creationId="{D2B82E2D-5822-450E-85CC-AE5EDD01ECD9}"/>
          </ac:spMkLst>
        </pc:spChg>
        <pc:spChg chg="add del">
          <ac:chgData name="劉 智文" userId="4dc36c4831983c64" providerId="Windows Live" clId="Web-{8A1744D1-ED51-48B0-A5FE-F87FB7C917FF}" dt="2023-05-21T12:16:43.581" v="284"/>
          <ac:spMkLst>
            <pc:docMk/>
            <pc:sldMk cId="3733973815" sldId="286"/>
            <ac:spMk id="21" creationId="{25549E48-55B4-43FA-96F3-A3F777E0F295}"/>
          </ac:spMkLst>
        </pc:spChg>
        <pc:spChg chg="add del">
          <ac:chgData name="劉 智文" userId="4dc36c4831983c64" providerId="Windows Live" clId="Web-{8A1744D1-ED51-48B0-A5FE-F87FB7C917FF}" dt="2023-05-21T12:16:43.581" v="284"/>
          <ac:spMkLst>
            <pc:docMk/>
            <pc:sldMk cId="3733973815" sldId="286"/>
            <ac:spMk id="22" creationId="{0ADDB668-2CA4-4D2B-9C34-3487CA330BA8}"/>
          </ac:spMkLst>
        </pc:spChg>
        <pc:spChg chg="add del">
          <ac:chgData name="劉 智文" userId="4dc36c4831983c64" providerId="Windows Live" clId="Web-{8A1744D1-ED51-48B0-A5FE-F87FB7C917FF}" dt="2023-05-21T12:16:43.581" v="284"/>
          <ac:spMkLst>
            <pc:docMk/>
            <pc:sldMk cId="3733973815" sldId="286"/>
            <ac:spMk id="23" creationId="{2568BC19-F052-4108-93E1-6A3D1DEC072F}"/>
          </ac:spMkLst>
        </pc:spChg>
        <pc:spChg chg="add del">
          <ac:chgData name="劉 智文" userId="4dc36c4831983c64" providerId="Windows Live" clId="Web-{8A1744D1-ED51-48B0-A5FE-F87FB7C917FF}" dt="2023-05-21T12:16:18.611" v="277"/>
          <ac:spMkLst>
            <pc:docMk/>
            <pc:sldMk cId="3733973815" sldId="286"/>
            <ac:spMk id="24" creationId="{70155189-D96C-4527-B0EC-654B946BE615}"/>
          </ac:spMkLst>
        </pc:spChg>
        <pc:spChg chg="add del">
          <ac:chgData name="劉 智文" userId="4dc36c4831983c64" providerId="Windows Live" clId="Web-{8A1744D1-ED51-48B0-A5FE-F87FB7C917FF}" dt="2023-05-21T12:16:43.581" v="284"/>
          <ac:spMkLst>
            <pc:docMk/>
            <pc:sldMk cId="3733973815" sldId="286"/>
            <ac:spMk id="25" creationId="{D5FD337D-4D6B-4C8B-B6F5-121097E09881}"/>
          </ac:spMkLst>
        </pc:spChg>
        <pc:spChg chg="add del">
          <ac:chgData name="劉 智文" userId="4dc36c4831983c64" providerId="Windows Live" clId="Web-{8A1744D1-ED51-48B0-A5FE-F87FB7C917FF}" dt="2023-05-21T12:16:24.033" v="279"/>
          <ac:spMkLst>
            <pc:docMk/>
            <pc:sldMk cId="3733973815" sldId="286"/>
            <ac:spMk id="26" creationId="{E19B653C-798C-4333-8452-3DF3AE3C1D11}"/>
          </ac:spMkLst>
        </pc:spChg>
        <pc:spChg chg="add del">
          <ac:chgData name="劉 智文" userId="4dc36c4831983c64" providerId="Windows Live" clId="Web-{8A1744D1-ED51-48B0-A5FE-F87FB7C917FF}" dt="2023-05-21T12:16:24.033" v="279"/>
          <ac:spMkLst>
            <pc:docMk/>
            <pc:sldMk cId="3733973815" sldId="286"/>
            <ac:spMk id="27" creationId="{9CB95732-565A-4D2C-A3AB-CC460C0D3826}"/>
          </ac:spMkLst>
        </pc:spChg>
        <pc:spChg chg="add del">
          <ac:chgData name="劉 智文" userId="4dc36c4831983c64" providerId="Windows Live" clId="Web-{8A1744D1-ED51-48B0-A5FE-F87FB7C917FF}" dt="2023-05-21T12:16:24.033" v="279"/>
          <ac:spMkLst>
            <pc:docMk/>
            <pc:sldMk cId="3733973815" sldId="286"/>
            <ac:spMk id="28" creationId="{0FE50278-E2EC-42B2-A1F1-921DD39901C4}"/>
          </ac:spMkLst>
        </pc:spChg>
        <pc:spChg chg="add del">
          <ac:chgData name="劉 智文" userId="4dc36c4831983c64" providerId="Windows Live" clId="Web-{8A1744D1-ED51-48B0-A5FE-F87FB7C917FF}" dt="2023-05-21T12:21:40.791" v="323"/>
          <ac:spMkLst>
            <pc:docMk/>
            <pc:sldMk cId="3733973815" sldId="286"/>
            <ac:spMk id="29" creationId="{CAE473BD-9A2A-420F-B844-12BCFA3D45A7}"/>
          </ac:spMkLst>
        </pc:spChg>
        <pc:spChg chg="add del">
          <ac:chgData name="劉 智文" userId="4dc36c4831983c64" providerId="Windows Live" clId="Web-{8A1744D1-ED51-48B0-A5FE-F87FB7C917FF}" dt="2023-05-21T12:16:24.033" v="279"/>
          <ac:spMkLst>
            <pc:docMk/>
            <pc:sldMk cId="3733973815" sldId="286"/>
            <ac:spMk id="30" creationId="{1236153F-0DB4-40DD-87C6-B40C1B7E282C}"/>
          </ac:spMkLst>
        </pc:spChg>
        <pc:spChg chg="add del">
          <ac:chgData name="劉 智文" userId="4dc36c4831983c64" providerId="Windows Live" clId="Web-{8A1744D1-ED51-48B0-A5FE-F87FB7C917FF}" dt="2023-05-21T12:16:28.783" v="281"/>
          <ac:spMkLst>
            <pc:docMk/>
            <pc:sldMk cId="3733973815" sldId="286"/>
            <ac:spMk id="32" creationId="{7C98A213-5994-475E-B327-DC6EC27FBA8B}"/>
          </ac:spMkLst>
        </pc:spChg>
        <pc:spChg chg="add del">
          <ac:chgData name="劉 智文" userId="4dc36c4831983c64" providerId="Windows Live" clId="Web-{8A1744D1-ED51-48B0-A5FE-F87FB7C917FF}" dt="2023-05-21T12:16:28.783" v="281"/>
          <ac:spMkLst>
            <pc:docMk/>
            <pc:sldMk cId="3733973815" sldId="286"/>
            <ac:spMk id="33" creationId="{4B030A0D-0DAD-4A99-89BB-419527D6A64B}"/>
          </ac:spMkLst>
        </pc:spChg>
        <pc:spChg chg="add del">
          <ac:chgData name="劉 智文" userId="4dc36c4831983c64" providerId="Windows Live" clId="Web-{8A1744D1-ED51-48B0-A5FE-F87FB7C917FF}" dt="2023-05-21T12:22:02.791" v="325"/>
          <ac:spMkLst>
            <pc:docMk/>
            <pc:sldMk cId="3733973815" sldId="286"/>
            <ac:spMk id="34" creationId="{E5F002A4-1B0E-473E-AD7B-8346FB83B434}"/>
          </ac:spMkLst>
        </pc:spChg>
        <pc:spChg chg="add del">
          <ac:chgData name="劉 智文" userId="4dc36c4831983c64" providerId="Windows Live" clId="Web-{8A1744D1-ED51-48B0-A5FE-F87FB7C917FF}" dt="2023-05-21T12:22:02.791" v="325"/>
          <ac:spMkLst>
            <pc:docMk/>
            <pc:sldMk cId="3733973815" sldId="286"/>
            <ac:spMk id="36" creationId="{13AF7514-9DD7-4ADB-84DF-5D8B61E735FE}"/>
          </ac:spMkLst>
        </pc:spChg>
        <pc:spChg chg="add del">
          <ac:chgData name="劉 智文" userId="4dc36c4831983c64" providerId="Windows Live" clId="Web-{8A1744D1-ED51-48B0-A5FE-F87FB7C917FF}" dt="2023-05-21T12:22:02.791" v="325"/>
          <ac:spMkLst>
            <pc:docMk/>
            <pc:sldMk cId="3733973815" sldId="286"/>
            <ac:spMk id="37" creationId="{467F378D-A000-47AE-83B2-D9954D8C9423}"/>
          </ac:spMkLst>
        </pc:spChg>
        <pc:spChg chg="add del">
          <ac:chgData name="劉 智文" userId="4dc36c4831983c64" providerId="Windows Live" clId="Web-{8A1744D1-ED51-48B0-A5FE-F87FB7C917FF}" dt="2023-05-21T12:22:02.791" v="325"/>
          <ac:spMkLst>
            <pc:docMk/>
            <pc:sldMk cId="3733973815" sldId="286"/>
            <ac:spMk id="38" creationId="{48E26863-5660-4928-984A-CA2CFC8F664D}"/>
          </ac:spMkLst>
        </pc:spChg>
        <pc:spChg chg="add del">
          <ac:chgData name="劉 智文" userId="4dc36c4831983c64" providerId="Windows Live" clId="Web-{8A1744D1-ED51-48B0-A5FE-F87FB7C917FF}" dt="2023-05-21T12:22:02.791" v="325"/>
          <ac:spMkLst>
            <pc:docMk/>
            <pc:sldMk cId="3733973815" sldId="286"/>
            <ac:spMk id="39" creationId="{D7538F2A-6532-4E38-8354-21841BB0B4E7}"/>
          </ac:spMkLst>
        </pc:spChg>
        <pc:spChg chg="add del">
          <ac:chgData name="劉 智文" userId="4dc36c4831983c64" providerId="Windows Live" clId="Web-{8A1744D1-ED51-48B0-A5FE-F87FB7C917FF}" dt="2023-05-21T12:22:02.791" v="325"/>
          <ac:spMkLst>
            <pc:docMk/>
            <pc:sldMk cId="3733973815" sldId="286"/>
            <ac:spMk id="40" creationId="{52F31131-35FC-4834-8E62-1D9DA3BE2A97}"/>
          </ac:spMkLst>
        </pc:spChg>
        <pc:spChg chg="add del">
          <ac:chgData name="劉 智文" userId="4dc36c4831983c64" providerId="Windows Live" clId="Web-{8A1744D1-ED51-48B0-A5FE-F87FB7C917FF}" dt="2023-05-21T12:22:02.791" v="325"/>
          <ac:spMkLst>
            <pc:docMk/>
            <pc:sldMk cId="3733973815" sldId="286"/>
            <ac:spMk id="41" creationId="{E7AD7F70-85A5-463C-9B1F-3182B60F8666}"/>
          </ac:spMkLst>
        </pc:spChg>
        <pc:spChg chg="add del">
          <ac:chgData name="劉 智文" userId="4dc36c4831983c64" providerId="Windows Live" clId="Web-{8A1744D1-ED51-48B0-A5FE-F87FB7C917FF}" dt="2023-05-21T12:22:10.369" v="327"/>
          <ac:spMkLst>
            <pc:docMk/>
            <pc:sldMk cId="3733973815" sldId="286"/>
            <ac:spMk id="43" creationId="{25549E48-55B4-43FA-96F3-A3F777E0F295}"/>
          </ac:spMkLst>
        </pc:spChg>
        <pc:spChg chg="add del">
          <ac:chgData name="劉 智文" userId="4dc36c4831983c64" providerId="Windows Live" clId="Web-{8A1744D1-ED51-48B0-A5FE-F87FB7C917FF}" dt="2023-05-21T12:22:10.369" v="327"/>
          <ac:spMkLst>
            <pc:docMk/>
            <pc:sldMk cId="3733973815" sldId="286"/>
            <ac:spMk id="44" creationId="{0ADDB668-2CA4-4D2B-9C34-3487CA330BA8}"/>
          </ac:spMkLst>
        </pc:spChg>
        <pc:spChg chg="add del">
          <ac:chgData name="劉 智文" userId="4dc36c4831983c64" providerId="Windows Live" clId="Web-{8A1744D1-ED51-48B0-A5FE-F87FB7C917FF}" dt="2023-05-21T12:22:10.369" v="327"/>
          <ac:spMkLst>
            <pc:docMk/>
            <pc:sldMk cId="3733973815" sldId="286"/>
            <ac:spMk id="45" creationId="{2568BC19-F052-4108-93E1-6A3D1DEC072F}"/>
          </ac:spMkLst>
        </pc:spChg>
        <pc:spChg chg="add del">
          <ac:chgData name="劉 智文" userId="4dc36c4831983c64" providerId="Windows Live" clId="Web-{8A1744D1-ED51-48B0-A5FE-F87FB7C917FF}" dt="2023-05-21T12:22:10.369" v="327"/>
          <ac:spMkLst>
            <pc:docMk/>
            <pc:sldMk cId="3733973815" sldId="286"/>
            <ac:spMk id="46" creationId="{D5FD337D-4D6B-4C8B-B6F5-121097E09881}"/>
          </ac:spMkLst>
        </pc:spChg>
        <pc:grpChg chg="add del">
          <ac:chgData name="劉 智文" userId="4dc36c4831983c64" providerId="Windows Live" clId="Web-{8A1744D1-ED51-48B0-A5FE-F87FB7C917FF}" dt="2023-05-21T12:21:40.791" v="323"/>
          <ac:grpSpMkLst>
            <pc:docMk/>
            <pc:sldMk cId="3733973815" sldId="286"/>
            <ac:grpSpMk id="31" creationId="{CB018903-3549-4A3B-A9DF-B26757CAA9C6}"/>
          </ac:grpSpMkLst>
        </pc:grpChg>
        <pc:picChg chg="mod ord">
          <ac:chgData name="劉 智文" userId="4dc36c4831983c64" providerId="Windows Live" clId="Web-{8A1744D1-ED51-48B0-A5FE-F87FB7C917FF}" dt="2023-05-21T12:24:35.701" v="338" actId="1076"/>
          <ac:picMkLst>
            <pc:docMk/>
            <pc:sldMk cId="3733973815" sldId="286"/>
            <ac:picMk id="5" creationId="{03726097-3500-203B-85AA-2165DB493A35}"/>
          </ac:picMkLst>
        </pc:picChg>
        <pc:picChg chg="mod ord">
          <ac:chgData name="劉 智文" userId="4dc36c4831983c64" providerId="Windows Live" clId="Web-{8A1744D1-ED51-48B0-A5FE-F87FB7C917FF}" dt="2023-05-21T12:24:32.185" v="337" actId="1076"/>
          <ac:picMkLst>
            <pc:docMk/>
            <pc:sldMk cId="3733973815" sldId="286"/>
            <ac:picMk id="7" creationId="{D34B803C-CE62-CE1D-B35B-8C06DF1C0E03}"/>
          </ac:picMkLst>
        </pc:picChg>
        <pc:picChg chg="mod ord">
          <ac:chgData name="劉 智文" userId="4dc36c4831983c64" providerId="Windows Live" clId="Web-{8A1744D1-ED51-48B0-A5FE-F87FB7C917FF}" dt="2023-05-21T12:24:17.232" v="335" actId="1076"/>
          <ac:picMkLst>
            <pc:docMk/>
            <pc:sldMk cId="3733973815" sldId="286"/>
            <ac:picMk id="9" creationId="{7E1CC98C-CBEC-3C89-DB88-CFD90C2A3DC6}"/>
          </ac:picMkLst>
        </pc:picChg>
      </pc:sldChg>
      <pc:sldChg chg="addSp delSp modSp mod setBg">
        <pc:chgData name="劉 智文" userId="4dc36c4831983c64" providerId="Windows Live" clId="Web-{8A1744D1-ED51-48B0-A5FE-F87FB7C917FF}" dt="2023-05-21T15:51:12.723" v="3114" actId="20577"/>
        <pc:sldMkLst>
          <pc:docMk/>
          <pc:sldMk cId="2054848819" sldId="287"/>
        </pc:sldMkLst>
        <pc:spChg chg="mod">
          <ac:chgData name="劉 智文" userId="4dc36c4831983c64" providerId="Windows Live" clId="Web-{8A1744D1-ED51-48B0-A5FE-F87FB7C917FF}" dt="2023-05-21T13:44:00.896" v="516"/>
          <ac:spMkLst>
            <pc:docMk/>
            <pc:sldMk cId="2054848819" sldId="287"/>
            <ac:spMk id="2" creationId="{9F024F2A-E094-C2F7-4A1D-97A46C928A00}"/>
          </ac:spMkLst>
        </pc:spChg>
        <pc:spChg chg="add del">
          <ac:chgData name="劉 智文" userId="4dc36c4831983c64" providerId="Windows Live" clId="Web-{8A1744D1-ED51-48B0-A5FE-F87FB7C917FF}" dt="2023-05-21T13:46:20.133" v="517"/>
          <ac:spMkLst>
            <pc:docMk/>
            <pc:sldMk cId="2054848819" sldId="287"/>
            <ac:spMk id="3" creationId="{98797751-D0A0-98F6-321E-486F8BC33B09}"/>
          </ac:spMkLst>
        </pc:spChg>
        <pc:spChg chg="add">
          <ac:chgData name="劉 智文" userId="4dc36c4831983c64" providerId="Windows Live" clId="Web-{8A1744D1-ED51-48B0-A5FE-F87FB7C917FF}" dt="2023-05-21T13:46:38.414" v="518"/>
          <ac:spMkLst>
            <pc:docMk/>
            <pc:sldMk cId="2054848819" sldId="287"/>
            <ac:spMk id="8" creationId="{22F15A2D-2324-487D-A02A-BF46C5C580EB}"/>
          </ac:spMkLst>
        </pc:spChg>
        <pc:spChg chg="add del">
          <ac:chgData name="劉 智文" userId="4dc36c4831983c64" providerId="Windows Live" clId="Web-{8A1744D1-ED51-48B0-A5FE-F87FB7C917FF}" dt="2023-05-21T13:43:29.552" v="514"/>
          <ac:spMkLst>
            <pc:docMk/>
            <pc:sldMk cId="2054848819" sldId="287"/>
            <ac:spMk id="9" creationId="{5C8908E2-EE49-44D2-9428-A28D2312A8D5}"/>
          </ac:spMkLst>
        </pc:spChg>
        <pc:spChg chg="add">
          <ac:chgData name="劉 智文" userId="4dc36c4831983c64" providerId="Windows Live" clId="Web-{8A1744D1-ED51-48B0-A5FE-F87FB7C917FF}" dt="2023-05-21T13:46:38.414" v="518"/>
          <ac:spMkLst>
            <pc:docMk/>
            <pc:sldMk cId="2054848819" sldId="287"/>
            <ac:spMk id="10" creationId="{C37E9D4B-7BFA-4D10-B666-547BAC499469}"/>
          </ac:spMkLst>
        </pc:spChg>
        <pc:spChg chg="add">
          <ac:chgData name="劉 智文" userId="4dc36c4831983c64" providerId="Windows Live" clId="Web-{8A1744D1-ED51-48B0-A5FE-F87FB7C917FF}" dt="2023-05-21T13:46:38.414" v="518"/>
          <ac:spMkLst>
            <pc:docMk/>
            <pc:sldMk cId="2054848819" sldId="287"/>
            <ac:spMk id="13" creationId="{2AEAFA59-923A-4F54-8B49-44C970BCC323}"/>
          </ac:spMkLst>
        </pc:spChg>
        <pc:spChg chg="add del">
          <ac:chgData name="劉 智文" userId="4dc36c4831983c64" providerId="Windows Live" clId="Web-{8A1744D1-ED51-48B0-A5FE-F87FB7C917FF}" dt="2023-05-21T13:43:29.552" v="514"/>
          <ac:spMkLst>
            <pc:docMk/>
            <pc:sldMk cId="2054848819" sldId="287"/>
            <ac:spMk id="15" creationId="{7449A6C7-D15F-4AA5-BFA5-71A404B47016}"/>
          </ac:spMkLst>
        </pc:spChg>
        <pc:spChg chg="add del">
          <ac:chgData name="劉 智文" userId="4dc36c4831983c64" providerId="Windows Live" clId="Web-{8A1744D1-ED51-48B0-A5FE-F87FB7C917FF}" dt="2023-05-21T13:43:29.552" v="514"/>
          <ac:spMkLst>
            <pc:docMk/>
            <pc:sldMk cId="2054848819" sldId="287"/>
            <ac:spMk id="17" creationId="{ED888B23-07FA-482A-96DF-47E31AF1A603}"/>
          </ac:spMkLst>
        </pc:spChg>
        <pc:spChg chg="add del">
          <ac:chgData name="劉 智文" userId="4dc36c4831983c64" providerId="Windows Live" clId="Web-{8A1744D1-ED51-48B0-A5FE-F87FB7C917FF}" dt="2023-05-21T13:44:00.896" v="516"/>
          <ac:spMkLst>
            <pc:docMk/>
            <pc:sldMk cId="2054848819" sldId="287"/>
            <ac:spMk id="19" creationId="{5C8908E2-EE49-44D2-9428-A28D2312A8D5}"/>
          </ac:spMkLst>
        </pc:spChg>
        <pc:spChg chg="add del">
          <ac:chgData name="劉 智文" userId="4dc36c4831983c64" providerId="Windows Live" clId="Web-{8A1744D1-ED51-48B0-A5FE-F87FB7C917FF}" dt="2023-05-21T13:44:00.896" v="516"/>
          <ac:spMkLst>
            <pc:docMk/>
            <pc:sldMk cId="2054848819" sldId="287"/>
            <ac:spMk id="21" creationId="{7449A6C7-D15F-4AA5-BFA5-71A404B47016}"/>
          </ac:spMkLst>
        </pc:spChg>
        <pc:spChg chg="add del">
          <ac:chgData name="劉 智文" userId="4dc36c4831983c64" providerId="Windows Live" clId="Web-{8A1744D1-ED51-48B0-A5FE-F87FB7C917FF}" dt="2023-05-21T13:44:00.896" v="516"/>
          <ac:spMkLst>
            <pc:docMk/>
            <pc:sldMk cId="2054848819" sldId="287"/>
            <ac:spMk id="22" creationId="{ED888B23-07FA-482A-96DF-47E31AF1A603}"/>
          </ac:spMkLst>
        </pc:spChg>
        <pc:grpChg chg="add del">
          <ac:chgData name="劉 智文" userId="4dc36c4831983c64" providerId="Windows Live" clId="Web-{8A1744D1-ED51-48B0-A5FE-F87FB7C917FF}" dt="2023-05-21T13:43:29.552" v="514"/>
          <ac:grpSpMkLst>
            <pc:docMk/>
            <pc:sldMk cId="2054848819" sldId="287"/>
            <ac:grpSpMk id="11" creationId="{05314994-6337-4875-8CF5-652CAFE8342C}"/>
          </ac:grpSpMkLst>
        </pc:grpChg>
        <pc:grpChg chg="add del">
          <ac:chgData name="劉 智文" userId="4dc36c4831983c64" providerId="Windows Live" clId="Web-{8A1744D1-ED51-48B0-A5FE-F87FB7C917FF}" dt="2023-05-21T13:44:00.896" v="516"/>
          <ac:grpSpMkLst>
            <pc:docMk/>
            <pc:sldMk cId="2054848819" sldId="287"/>
            <ac:grpSpMk id="20" creationId="{05314994-6337-4875-8CF5-652CAFE8342C}"/>
          </ac:grpSpMkLst>
        </pc:grpChg>
        <pc:graphicFrameChg chg="add del">
          <ac:chgData name="劉 智文" userId="4dc36c4831983c64" providerId="Windows Live" clId="Web-{8A1744D1-ED51-48B0-A5FE-F87FB7C917FF}" dt="2023-05-21T13:43:18.395" v="512"/>
          <ac:graphicFrameMkLst>
            <pc:docMk/>
            <pc:sldMk cId="2054848819" sldId="287"/>
            <ac:graphicFrameMk id="5" creationId="{CF57B985-CD99-DD62-C251-D3EF5BB363F0}"/>
          </ac:graphicFrameMkLst>
        </pc:graphicFrameChg>
        <pc:graphicFrameChg chg="add modGraphic">
          <ac:chgData name="劉 智文" userId="4dc36c4831983c64" providerId="Windows Live" clId="Web-{8A1744D1-ED51-48B0-A5FE-F87FB7C917FF}" dt="2023-05-21T15:51:12.723" v="3114" actId="20577"/>
          <ac:graphicFrameMkLst>
            <pc:docMk/>
            <pc:sldMk cId="2054848819" sldId="287"/>
            <ac:graphicFrameMk id="6" creationId="{8A39C5CC-0BAC-B6AA-2D3D-F3899A7C9400}"/>
          </ac:graphicFrameMkLst>
        </pc:graphicFrameChg>
        <pc:graphicFrameChg chg="add del">
          <ac:chgData name="劉 智文" userId="4dc36c4831983c64" providerId="Windows Live" clId="Web-{8A1744D1-ED51-48B0-A5FE-F87FB7C917FF}" dt="2023-05-21T13:43:29.552" v="514"/>
          <ac:graphicFrameMkLst>
            <pc:docMk/>
            <pc:sldMk cId="2054848819" sldId="287"/>
            <ac:graphicFrameMk id="7" creationId="{8F0921A7-1493-FE4E-45C5-E568758D3DF3}"/>
          </ac:graphicFrameMkLst>
        </pc:graphicFrameChg>
        <pc:graphicFrameChg chg="add del">
          <ac:chgData name="劉 智文" userId="4dc36c4831983c64" providerId="Windows Live" clId="Web-{8A1744D1-ED51-48B0-A5FE-F87FB7C917FF}" dt="2023-05-21T13:44:00.896" v="516"/>
          <ac:graphicFrameMkLst>
            <pc:docMk/>
            <pc:sldMk cId="2054848819" sldId="287"/>
            <ac:graphicFrameMk id="23" creationId="{E485B137-1C43-78B7-9EE0-4E8DFCB7484E}"/>
          </ac:graphicFrameMkLst>
        </pc:graphicFrameChg>
      </pc:sldChg>
      <pc:sldChg chg="addSp delSp modSp mod setBg setClrOvrMap">
        <pc:chgData name="劉 智文" userId="4dc36c4831983c64" providerId="Windows Live" clId="Web-{8A1744D1-ED51-48B0-A5FE-F87FB7C917FF}" dt="2023-05-21T14:52:55.005" v="2811"/>
        <pc:sldMkLst>
          <pc:docMk/>
          <pc:sldMk cId="1942610686" sldId="289"/>
        </pc:sldMkLst>
        <pc:spChg chg="mod">
          <ac:chgData name="劉 智文" userId="4dc36c4831983c64" providerId="Windows Live" clId="Web-{8A1744D1-ED51-48B0-A5FE-F87FB7C917FF}" dt="2023-05-21T13:49:20.543" v="548" actId="1076"/>
          <ac:spMkLst>
            <pc:docMk/>
            <pc:sldMk cId="1942610686" sldId="289"/>
            <ac:spMk id="2" creationId="{9F024F2A-E094-C2F7-4A1D-97A46C928A00}"/>
          </ac:spMkLst>
        </pc:spChg>
        <pc:spChg chg="del mod">
          <ac:chgData name="劉 智文" userId="4dc36c4831983c64" providerId="Windows Live" clId="Web-{8A1744D1-ED51-48B0-A5FE-F87FB7C917FF}" dt="2023-05-21T13:47:02.477" v="521"/>
          <ac:spMkLst>
            <pc:docMk/>
            <pc:sldMk cId="1942610686" sldId="289"/>
            <ac:spMk id="3" creationId="{98797751-D0A0-98F6-321E-486F8BC33B09}"/>
          </ac:spMkLst>
        </pc:spChg>
        <pc:spChg chg="add del">
          <ac:chgData name="劉 智文" userId="4dc36c4831983c64" providerId="Windows Live" clId="Web-{8A1744D1-ED51-48B0-A5FE-F87FB7C917FF}" dt="2023-05-21T13:47:02.462" v="520"/>
          <ac:spMkLst>
            <pc:docMk/>
            <pc:sldMk cId="1942610686" sldId="289"/>
            <ac:spMk id="9" creationId="{7C432AFE-B3D2-4BFF-BF8F-96C27AFF1AC7}"/>
          </ac:spMkLst>
        </pc:spChg>
        <pc:spChg chg="add del">
          <ac:chgData name="劉 智文" userId="4dc36c4831983c64" providerId="Windows Live" clId="Web-{8A1744D1-ED51-48B0-A5FE-F87FB7C917FF}" dt="2023-05-21T13:47:02.462" v="520"/>
          <ac:spMkLst>
            <pc:docMk/>
            <pc:sldMk cId="1942610686" sldId="289"/>
            <ac:spMk id="11" creationId="{AF2F604E-43BE-4DC3-B983-E071523364F8}"/>
          </ac:spMkLst>
        </pc:spChg>
        <pc:spChg chg="add del">
          <ac:chgData name="劉 智文" userId="4dc36c4831983c64" providerId="Windows Live" clId="Web-{8A1744D1-ED51-48B0-A5FE-F87FB7C917FF}" dt="2023-05-21T13:47:02.462" v="520"/>
          <ac:spMkLst>
            <pc:docMk/>
            <pc:sldMk cId="1942610686" sldId="289"/>
            <ac:spMk id="13" creationId="{08C9B587-E65E-4B52-B37C-ABEBB6E87928}"/>
          </ac:spMkLst>
        </pc:spChg>
        <pc:spChg chg="add del">
          <ac:chgData name="劉 智文" userId="4dc36c4831983c64" providerId="Windows Live" clId="Web-{8A1744D1-ED51-48B0-A5FE-F87FB7C917FF}" dt="2023-05-21T13:47:33.431" v="524"/>
          <ac:spMkLst>
            <pc:docMk/>
            <pc:sldMk cId="1942610686" sldId="289"/>
            <ac:spMk id="20" creationId="{D9A7F3BF-8763-4074-AD77-92790AF314D1}"/>
          </ac:spMkLst>
        </pc:spChg>
        <pc:spChg chg="add del">
          <ac:chgData name="劉 智文" userId="4dc36c4831983c64" providerId="Windows Live" clId="Web-{8A1744D1-ED51-48B0-A5FE-F87FB7C917FF}" dt="2023-05-21T13:47:51.588" v="526"/>
          <ac:spMkLst>
            <pc:docMk/>
            <pc:sldMk cId="1942610686" sldId="289"/>
            <ac:spMk id="34" creationId="{44D65982-4F00-4330-8DAA-DE6A9E4D6D23}"/>
          </ac:spMkLst>
        </pc:spChg>
        <pc:spChg chg="add del">
          <ac:chgData name="劉 智文" userId="4dc36c4831983c64" providerId="Windows Live" clId="Web-{8A1744D1-ED51-48B0-A5FE-F87FB7C917FF}" dt="2023-05-21T13:47:51.588" v="526"/>
          <ac:spMkLst>
            <pc:docMk/>
            <pc:sldMk cId="1942610686" sldId="289"/>
            <ac:spMk id="35" creationId="{D143E7E7-E8B6-4540-9F64-16248A70AA39}"/>
          </ac:spMkLst>
        </pc:spChg>
        <pc:spChg chg="add del">
          <ac:chgData name="劉 智文" userId="4dc36c4831983c64" providerId="Windows Live" clId="Web-{8A1744D1-ED51-48B0-A5FE-F87FB7C917FF}" dt="2023-05-21T13:48:29.135" v="532"/>
          <ac:spMkLst>
            <pc:docMk/>
            <pc:sldMk cId="1942610686" sldId="289"/>
            <ac:spMk id="39" creationId="{D9A7F3BF-8763-4074-AD77-92790AF314D1}"/>
          </ac:spMkLst>
        </pc:spChg>
        <pc:spChg chg="add del">
          <ac:chgData name="劉 智文" userId="4dc36c4831983c64" providerId="Windows Live" clId="Web-{8A1744D1-ED51-48B0-A5FE-F87FB7C917FF}" dt="2023-05-21T14:52:55.005" v="2811"/>
          <ac:spMkLst>
            <pc:docMk/>
            <pc:sldMk cId="1942610686" sldId="289"/>
            <ac:spMk id="43" creationId="{ED9C414A-A284-4D73-B9C7-54C138F6DC3D}"/>
          </ac:spMkLst>
        </pc:spChg>
        <pc:spChg chg="add del">
          <ac:chgData name="劉 智文" userId="4dc36c4831983c64" providerId="Windows Live" clId="Web-{8A1744D1-ED51-48B0-A5FE-F87FB7C917FF}" dt="2023-05-21T14:52:55.005" v="2811"/>
          <ac:spMkLst>
            <pc:docMk/>
            <pc:sldMk cId="1942610686" sldId="289"/>
            <ac:spMk id="44" creationId="{A3DAD80A-CFC8-4003-858B-671FF2048CE2}"/>
          </ac:spMkLst>
        </pc:spChg>
        <pc:spChg chg="add del">
          <ac:chgData name="劉 智文" userId="4dc36c4831983c64" providerId="Windows Live" clId="Web-{8A1744D1-ED51-48B0-A5FE-F87FB7C917FF}" dt="2023-05-21T13:48:17.276" v="529"/>
          <ac:spMkLst>
            <pc:docMk/>
            <pc:sldMk cId="1942610686" sldId="289"/>
            <ac:spMk id="46" creationId="{ED9C414A-A284-4D73-B9C7-54C138F6DC3D}"/>
          </ac:spMkLst>
        </pc:spChg>
        <pc:spChg chg="add del">
          <ac:chgData name="劉 智文" userId="4dc36c4831983c64" providerId="Windows Live" clId="Web-{8A1744D1-ED51-48B0-A5FE-F87FB7C917FF}" dt="2023-05-21T14:52:55.005" v="2811"/>
          <ac:spMkLst>
            <pc:docMk/>
            <pc:sldMk cId="1942610686" sldId="289"/>
            <ac:spMk id="47" creationId="{2AEAFA59-923A-4F54-8B49-44C970BCC323}"/>
          </ac:spMkLst>
        </pc:spChg>
        <pc:spChg chg="add del">
          <ac:chgData name="劉 智文" userId="4dc36c4831983c64" providerId="Windows Live" clId="Web-{8A1744D1-ED51-48B0-A5FE-F87FB7C917FF}" dt="2023-05-21T13:48:17.276" v="529"/>
          <ac:spMkLst>
            <pc:docMk/>
            <pc:sldMk cId="1942610686" sldId="289"/>
            <ac:spMk id="48" creationId="{A3DAD80A-CFC8-4003-858B-671FF2048CE2}"/>
          </ac:spMkLst>
        </pc:spChg>
        <pc:spChg chg="add del">
          <ac:chgData name="劉 智文" userId="4dc36c4831983c64" providerId="Windows Live" clId="Web-{8A1744D1-ED51-48B0-A5FE-F87FB7C917FF}" dt="2023-05-21T14:52:55.005" v="2811"/>
          <ac:spMkLst>
            <pc:docMk/>
            <pc:sldMk cId="1942610686" sldId="289"/>
            <ac:spMk id="49" creationId="{22F15A2D-2324-487D-A02A-BF46C5C580EB}"/>
          </ac:spMkLst>
        </pc:spChg>
        <pc:spChg chg="add del">
          <ac:chgData name="劉 智文" userId="4dc36c4831983c64" providerId="Windows Live" clId="Web-{8A1744D1-ED51-48B0-A5FE-F87FB7C917FF}" dt="2023-05-21T14:52:55.005" v="2811"/>
          <ac:spMkLst>
            <pc:docMk/>
            <pc:sldMk cId="1942610686" sldId="289"/>
            <ac:spMk id="50" creationId="{C37E9D4B-7BFA-4D10-B666-547BAC499469}"/>
          </ac:spMkLst>
        </pc:spChg>
        <pc:spChg chg="add del">
          <ac:chgData name="劉 智文" userId="4dc36c4831983c64" providerId="Windows Live" clId="Web-{8A1744D1-ED51-48B0-A5FE-F87FB7C917FF}" dt="2023-05-21T13:48:22.495" v="531"/>
          <ac:spMkLst>
            <pc:docMk/>
            <pc:sldMk cId="1942610686" sldId="289"/>
            <ac:spMk id="51" creationId="{63644BFD-D22E-4019-B666-387DA51AEAFD}"/>
          </ac:spMkLst>
        </pc:spChg>
        <pc:spChg chg="add del">
          <ac:chgData name="劉 智文" userId="4dc36c4831983c64" providerId="Windows Live" clId="Web-{8A1744D1-ED51-48B0-A5FE-F87FB7C917FF}" dt="2023-05-21T13:48:22.495" v="531"/>
          <ac:spMkLst>
            <pc:docMk/>
            <pc:sldMk cId="1942610686" sldId="289"/>
            <ac:spMk id="52" creationId="{3776B14B-F2F4-4825-8DA8-8C7A0F2B3960}"/>
          </ac:spMkLst>
        </pc:spChg>
        <pc:grpChg chg="add del">
          <ac:chgData name="劉 智文" userId="4dc36c4831983c64" providerId="Windows Live" clId="Web-{8A1744D1-ED51-48B0-A5FE-F87FB7C917FF}" dt="2023-05-21T13:47:33.431" v="524"/>
          <ac:grpSpMkLst>
            <pc:docMk/>
            <pc:sldMk cId="1942610686" sldId="289"/>
            <ac:grpSpMk id="22" creationId="{7A9648D6-B41B-42D0-A817-AE2607B0B5B8}"/>
          </ac:grpSpMkLst>
        </pc:grpChg>
        <pc:grpChg chg="add del">
          <ac:chgData name="劉 智文" userId="4dc36c4831983c64" providerId="Windows Live" clId="Web-{8A1744D1-ED51-48B0-A5FE-F87FB7C917FF}" dt="2023-05-21T13:47:51.588" v="526"/>
          <ac:grpSpMkLst>
            <pc:docMk/>
            <pc:sldMk cId="1942610686" sldId="289"/>
            <ac:grpSpMk id="26" creationId="{43F5E015-E085-4624-B431-B42414448684}"/>
          </ac:grpSpMkLst>
        </pc:grpChg>
        <pc:grpChg chg="add del">
          <ac:chgData name="劉 智文" userId="4dc36c4831983c64" providerId="Windows Live" clId="Web-{8A1744D1-ED51-48B0-A5FE-F87FB7C917FF}" dt="2023-05-21T13:47:51.588" v="526"/>
          <ac:grpSpMkLst>
            <pc:docMk/>
            <pc:sldMk cId="1942610686" sldId="289"/>
            <ac:grpSpMk id="36" creationId="{400A7B37-4458-4745-AA03-7239FAF2D854}"/>
          </ac:grpSpMkLst>
        </pc:grpChg>
        <pc:grpChg chg="add del">
          <ac:chgData name="劉 智文" userId="4dc36c4831983c64" providerId="Windows Live" clId="Web-{8A1744D1-ED51-48B0-A5FE-F87FB7C917FF}" dt="2023-05-21T13:48:29.135" v="532"/>
          <ac:grpSpMkLst>
            <pc:docMk/>
            <pc:sldMk cId="1942610686" sldId="289"/>
            <ac:grpSpMk id="40" creationId="{7A9648D6-B41B-42D0-A817-AE2607B0B5B8}"/>
          </ac:grpSpMkLst>
        </pc:grpChg>
        <pc:grpChg chg="add del">
          <ac:chgData name="劉 智文" userId="4dc36c4831983c64" providerId="Windows Live" clId="Web-{8A1744D1-ED51-48B0-A5FE-F87FB7C917FF}" dt="2023-05-21T13:48:22.495" v="531"/>
          <ac:grpSpMkLst>
            <pc:docMk/>
            <pc:sldMk cId="1942610686" sldId="289"/>
            <ac:grpSpMk id="53" creationId="{5FE9FE4C-C9E0-4C54-8010-EA9D29CD4D59}"/>
          </ac:grpSpMkLst>
        </pc:grpChg>
        <pc:graphicFrameChg chg="add mod modGraphic">
          <ac:chgData name="劉 智文" userId="4dc36c4831983c64" providerId="Windows Live" clId="Web-{8A1744D1-ED51-48B0-A5FE-F87FB7C917FF}" dt="2023-05-21T14:42:28.165" v="2731" actId="20577"/>
          <ac:graphicFrameMkLst>
            <pc:docMk/>
            <pc:sldMk cId="1942610686" sldId="289"/>
            <ac:graphicFrameMk id="15" creationId="{F809D493-1330-B968-1011-6B31FBE7D109}"/>
          </ac:graphicFrameMkLst>
        </pc:graphicFrameChg>
        <pc:picChg chg="add del">
          <ac:chgData name="劉 智文" userId="4dc36c4831983c64" providerId="Windows Live" clId="Web-{8A1744D1-ED51-48B0-A5FE-F87FB7C917FF}" dt="2023-05-21T13:47:02.462" v="520"/>
          <ac:picMkLst>
            <pc:docMk/>
            <pc:sldMk cId="1942610686" sldId="289"/>
            <ac:picMk id="5" creationId="{C21FA55E-86A8-1B53-DC27-04B84503F578}"/>
          </ac:picMkLst>
        </pc:picChg>
        <pc:cxnChg chg="add del">
          <ac:chgData name="劉 智文" userId="4dc36c4831983c64" providerId="Windows Live" clId="Web-{8A1744D1-ED51-48B0-A5FE-F87FB7C917FF}" dt="2023-05-21T13:47:33.431" v="524"/>
          <ac:cxnSpMkLst>
            <pc:docMk/>
            <pc:sldMk cId="1942610686" sldId="289"/>
            <ac:cxnSpMk id="27" creationId="{C49DA8F6-BCC1-4447-B54C-57856834B94B}"/>
          </ac:cxnSpMkLst>
        </pc:cxnChg>
        <pc:cxnChg chg="add del">
          <ac:chgData name="劉 智文" userId="4dc36c4831983c64" providerId="Windows Live" clId="Web-{8A1744D1-ED51-48B0-A5FE-F87FB7C917FF}" dt="2023-05-21T13:48:29.135" v="532"/>
          <ac:cxnSpMkLst>
            <pc:docMk/>
            <pc:sldMk cId="1942610686" sldId="289"/>
            <ac:cxnSpMk id="41" creationId="{C49DA8F6-BCC1-4447-B54C-57856834B94B}"/>
          </ac:cxnSpMkLst>
        </pc:cxnChg>
      </pc:sldChg>
      <pc:sldChg chg="modSp">
        <pc:chgData name="劉 智文" userId="4dc36c4831983c64" providerId="Windows Live" clId="Web-{8A1744D1-ED51-48B0-A5FE-F87FB7C917FF}" dt="2023-05-21T15:48:11.788" v="3107" actId="20577"/>
        <pc:sldMkLst>
          <pc:docMk/>
          <pc:sldMk cId="4040199169" sldId="290"/>
        </pc:sldMkLst>
        <pc:spChg chg="mod">
          <ac:chgData name="劉 智文" userId="4dc36c4831983c64" providerId="Windows Live" clId="Web-{8A1744D1-ED51-48B0-A5FE-F87FB7C917FF}" dt="2023-05-21T15:48:11.788" v="3107" actId="20577"/>
          <ac:spMkLst>
            <pc:docMk/>
            <pc:sldMk cId="4040199169" sldId="290"/>
            <ac:spMk id="20" creationId="{AB1C2221-983A-006C-3F41-409007C7325F}"/>
          </ac:spMkLst>
        </pc:spChg>
      </pc:sldChg>
      <pc:sldChg chg="del">
        <pc:chgData name="劉 智文" userId="4dc36c4831983c64" providerId="Windows Live" clId="Web-{8A1744D1-ED51-48B0-A5FE-F87FB7C917FF}" dt="2023-05-21T14:25:39.443" v="2316"/>
        <pc:sldMkLst>
          <pc:docMk/>
          <pc:sldMk cId="4198121120" sldId="291"/>
        </pc:sldMkLst>
      </pc:sldChg>
      <pc:sldChg chg="modSp add ord replId">
        <pc:chgData name="劉 智文" userId="4dc36c4831983c64" providerId="Windows Live" clId="Web-{8A1744D1-ED51-48B0-A5FE-F87FB7C917FF}" dt="2023-05-21T14:00:46.259" v="678" actId="20577"/>
        <pc:sldMkLst>
          <pc:docMk/>
          <pc:sldMk cId="3060685632" sldId="292"/>
        </pc:sldMkLst>
        <pc:spChg chg="mod">
          <ac:chgData name="劉 智文" userId="4dc36c4831983c64" providerId="Windows Live" clId="Web-{8A1744D1-ED51-48B0-A5FE-F87FB7C917FF}" dt="2023-05-21T13:59:14.288" v="651" actId="20577"/>
          <ac:spMkLst>
            <pc:docMk/>
            <pc:sldMk cId="3060685632" sldId="292"/>
            <ac:spMk id="2" creationId="{0706191C-EC43-2879-5B9E-FCA3C54BA006}"/>
          </ac:spMkLst>
        </pc:spChg>
        <pc:spChg chg="mod">
          <ac:chgData name="劉 智文" userId="4dc36c4831983c64" providerId="Windows Live" clId="Web-{8A1744D1-ED51-48B0-A5FE-F87FB7C917FF}" dt="2023-05-21T14:00:26.461" v="672" actId="20577"/>
          <ac:spMkLst>
            <pc:docMk/>
            <pc:sldMk cId="3060685632" sldId="292"/>
            <ac:spMk id="5" creationId="{A32A31E1-938A-C273-6EEB-DC2DC6658B01}"/>
          </ac:spMkLst>
        </pc:spChg>
        <pc:spChg chg="mod">
          <ac:chgData name="劉 智文" userId="4dc36c4831983c64" providerId="Windows Live" clId="Web-{8A1744D1-ED51-48B0-A5FE-F87FB7C917FF}" dt="2023-05-21T14:00:46.259" v="678" actId="20577"/>
          <ac:spMkLst>
            <pc:docMk/>
            <pc:sldMk cId="3060685632" sldId="292"/>
            <ac:spMk id="6" creationId="{780898E1-7C04-327B-1C31-6C6B9460CA1D}"/>
          </ac:spMkLst>
        </pc:spChg>
      </pc:sldChg>
      <pc:sldChg chg="addSp delSp modSp add ord replId">
        <pc:chgData name="劉 智文" userId="4dc36c4831983c64" providerId="Windows Live" clId="Web-{8A1744D1-ED51-48B0-A5FE-F87FB7C917FF}" dt="2023-05-21T14:30:25.136" v="2622" actId="1076"/>
        <pc:sldMkLst>
          <pc:docMk/>
          <pc:sldMk cId="2552023288" sldId="293"/>
        </pc:sldMkLst>
        <pc:spChg chg="mod">
          <ac:chgData name="劉 智文" userId="4dc36c4831983c64" providerId="Windows Live" clId="Web-{8A1744D1-ED51-48B0-A5FE-F87FB7C917FF}" dt="2023-05-21T14:28:56.728" v="2606" actId="20577"/>
          <ac:spMkLst>
            <pc:docMk/>
            <pc:sldMk cId="2552023288" sldId="293"/>
            <ac:spMk id="2" creationId="{0706191C-EC43-2879-5B9E-FCA3C54BA006}"/>
          </ac:spMkLst>
        </pc:spChg>
        <pc:spChg chg="del mod">
          <ac:chgData name="劉 智文" userId="4dc36c4831983c64" providerId="Windows Live" clId="Web-{8A1744D1-ED51-48B0-A5FE-F87FB7C917FF}" dt="2023-05-21T14:29:06.619" v="2608"/>
          <ac:spMkLst>
            <pc:docMk/>
            <pc:sldMk cId="2552023288" sldId="293"/>
            <ac:spMk id="5" creationId="{A32A31E1-938A-C273-6EEB-DC2DC6658B01}"/>
          </ac:spMkLst>
        </pc:spChg>
        <pc:spChg chg="del">
          <ac:chgData name="劉 智文" userId="4dc36c4831983c64" providerId="Windows Live" clId="Web-{8A1744D1-ED51-48B0-A5FE-F87FB7C917FF}" dt="2023-05-21T14:29:08.510" v="2609"/>
          <ac:spMkLst>
            <pc:docMk/>
            <pc:sldMk cId="2552023288" sldId="293"/>
            <ac:spMk id="6" creationId="{780898E1-7C04-327B-1C31-6C6B9460CA1D}"/>
          </ac:spMkLst>
        </pc:spChg>
        <pc:graphicFrameChg chg="add del mod">
          <ac:chgData name="劉 智文" userId="4dc36c4831983c64" providerId="Windows Live" clId="Web-{8A1744D1-ED51-48B0-A5FE-F87FB7C917FF}" dt="2023-05-21T14:29:35.979" v="2613"/>
          <ac:graphicFrameMkLst>
            <pc:docMk/>
            <pc:sldMk cId="2552023288" sldId="293"/>
            <ac:graphicFrameMk id="4" creationId="{00F2E9B4-EBE3-6D6A-954E-7A277CE8FEAE}"/>
          </ac:graphicFrameMkLst>
        </pc:graphicFrameChg>
        <pc:picChg chg="add mod">
          <ac:chgData name="劉 智文" userId="4dc36c4831983c64" providerId="Windows Live" clId="Web-{8A1744D1-ED51-48B0-A5FE-F87FB7C917FF}" dt="2023-05-21T14:30:25.136" v="2622" actId="1076"/>
          <ac:picMkLst>
            <pc:docMk/>
            <pc:sldMk cId="2552023288" sldId="293"/>
            <ac:picMk id="7" creationId="{A6E93CC7-C5A6-1B73-0F85-54E99A1BF1A5}"/>
          </ac:picMkLst>
        </pc:picChg>
      </pc:sldChg>
      <pc:sldChg chg="addSp delSp modSp add replId">
        <pc:chgData name="劉 智文" userId="4dc36c4831983c64" providerId="Windows Live" clId="Web-{8A1744D1-ED51-48B0-A5FE-F87FB7C917FF}" dt="2023-05-21T14:32:34.185" v="2652"/>
        <pc:sldMkLst>
          <pc:docMk/>
          <pc:sldMk cId="1276786984" sldId="294"/>
        </pc:sldMkLst>
        <pc:spChg chg="mod">
          <ac:chgData name="劉 智文" userId="4dc36c4831983c64" providerId="Windows Live" clId="Web-{8A1744D1-ED51-48B0-A5FE-F87FB7C917FF}" dt="2023-05-21T14:30:37.808" v="2626" actId="20577"/>
          <ac:spMkLst>
            <pc:docMk/>
            <pc:sldMk cId="1276786984" sldId="294"/>
            <ac:spMk id="2" creationId="{0706191C-EC43-2879-5B9E-FCA3C54BA006}"/>
          </ac:spMkLst>
        </pc:spChg>
        <pc:spChg chg="add del mod">
          <ac:chgData name="劉 智文" userId="4dc36c4831983c64" providerId="Windows Live" clId="Web-{8A1744D1-ED51-48B0-A5FE-F87FB7C917FF}" dt="2023-05-21T14:31:20.965" v="2636"/>
          <ac:spMkLst>
            <pc:docMk/>
            <pc:sldMk cId="1276786984" sldId="294"/>
            <ac:spMk id="4" creationId="{D11F616C-57C0-339D-ABD4-B10C3DD3CC03}"/>
          </ac:spMkLst>
        </pc:spChg>
        <pc:spChg chg="del mod">
          <ac:chgData name="劉 智文" userId="4dc36c4831983c64" providerId="Windows Live" clId="Web-{8A1744D1-ED51-48B0-A5FE-F87FB7C917FF}" dt="2023-05-21T14:31:18.731" v="2634"/>
          <ac:spMkLst>
            <pc:docMk/>
            <pc:sldMk cId="1276786984" sldId="294"/>
            <ac:spMk id="5" creationId="{A32A31E1-938A-C273-6EEB-DC2DC6658B01}"/>
          </ac:spMkLst>
        </pc:spChg>
        <pc:spChg chg="del">
          <ac:chgData name="劉 智文" userId="4dc36c4831983c64" providerId="Windows Live" clId="Web-{8A1744D1-ED51-48B0-A5FE-F87FB7C917FF}" dt="2023-05-21T14:31:19.903" v="2635"/>
          <ac:spMkLst>
            <pc:docMk/>
            <pc:sldMk cId="1276786984" sldId="294"/>
            <ac:spMk id="6" creationId="{780898E1-7C04-327B-1C31-6C6B9460CA1D}"/>
          </ac:spMkLst>
        </pc:spChg>
        <pc:graphicFrameChg chg="add del mod modGraphic">
          <ac:chgData name="劉 智文" userId="4dc36c4831983c64" providerId="Windows Live" clId="Web-{8A1744D1-ED51-48B0-A5FE-F87FB7C917FF}" dt="2023-05-21T14:32:34.185" v="2652"/>
          <ac:graphicFrameMkLst>
            <pc:docMk/>
            <pc:sldMk cId="1276786984" sldId="294"/>
            <ac:graphicFrameMk id="9" creationId="{FB01B523-9B4A-2352-DF31-5AD2D5C17AFD}"/>
          </ac:graphicFrameMkLst>
        </pc:graphicFrameChg>
        <pc:picChg chg="add mod">
          <ac:chgData name="劉 智文" userId="4dc36c4831983c64" providerId="Windows Live" clId="Web-{8A1744D1-ED51-48B0-A5FE-F87FB7C917FF}" dt="2023-05-21T14:31:47.216" v="2642" actId="14100"/>
          <ac:picMkLst>
            <pc:docMk/>
            <pc:sldMk cId="1276786984" sldId="294"/>
            <ac:picMk id="7" creationId="{DAB8F919-C5F1-BCF6-D752-C9F8A639794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F52EF-C319-4B97-902C-EE6554AFEA1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D771AD-F020-4B67-BD91-1D38E04B195E}">
      <dgm:prSet/>
      <dgm:spPr/>
      <dgm:t>
        <a:bodyPr/>
        <a:lstStyle/>
        <a:p>
          <a:r>
            <a:rPr lang="zh-TW" altLang="en-US">
              <a:latin typeface="Calibri Light" panose="020F0302020204030204"/>
            </a:rPr>
            <a:t>連</a:t>
          </a:r>
          <a:r>
            <a:rPr lang="zh-TW"/>
            <a:t>接至充電站</a:t>
          </a:r>
          <a:endParaRPr lang="en-US"/>
        </a:p>
      </dgm:t>
    </dgm:pt>
    <dgm:pt modelId="{13C5D91D-C86C-4A9F-94DD-99ADA5E0A8B3}" type="parTrans" cxnId="{9E45F675-664F-4378-82BA-4C18397AA5DF}">
      <dgm:prSet/>
      <dgm:spPr/>
      <dgm:t>
        <a:bodyPr/>
        <a:lstStyle/>
        <a:p>
          <a:endParaRPr lang="en-US"/>
        </a:p>
      </dgm:t>
    </dgm:pt>
    <dgm:pt modelId="{C11BC202-1F46-4630-B6E4-8C9C6A386E37}" type="sibTrans" cxnId="{9E45F675-664F-4378-82BA-4C18397AA5D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1845EF6-AE0F-40E4-B40C-7C5D8F8BD8EF}">
      <dgm:prSet/>
      <dgm:spPr/>
      <dgm:t>
        <a:bodyPr/>
        <a:lstStyle/>
        <a:p>
          <a:r>
            <a:rPr lang="zh-TW"/>
            <a:t>監測充電設備電量</a:t>
          </a:r>
          <a:endParaRPr lang="en-US"/>
        </a:p>
      </dgm:t>
    </dgm:pt>
    <dgm:pt modelId="{28BA272F-F2EC-4EFF-91B0-CAF1AF685C4B}" type="parTrans" cxnId="{DF2C6EBB-6D2E-40E3-9F8C-9B3C6425949E}">
      <dgm:prSet/>
      <dgm:spPr/>
      <dgm:t>
        <a:bodyPr/>
        <a:lstStyle/>
        <a:p>
          <a:endParaRPr lang="en-US"/>
        </a:p>
      </dgm:t>
    </dgm:pt>
    <dgm:pt modelId="{4FBC2CF9-0F1F-412E-A054-9E1CC1641B83}" type="sibTrans" cxnId="{DF2C6EBB-6D2E-40E3-9F8C-9B3C6425949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C212F9F-440D-4CFB-9C05-FF3D3A0160AC}">
      <dgm:prSet/>
      <dgm:spPr/>
      <dgm:t>
        <a:bodyPr/>
        <a:lstStyle/>
        <a:p>
          <a:r>
            <a:rPr lang="zh-TW"/>
            <a:t>估算充電剩餘時間</a:t>
          </a:r>
          <a:endParaRPr lang="en-US"/>
        </a:p>
      </dgm:t>
    </dgm:pt>
    <dgm:pt modelId="{6E9FD92C-98BF-4350-A463-DEFEED19457F}" type="parTrans" cxnId="{F0E6EDE4-61F2-4B8F-ABD7-44339B09BF62}">
      <dgm:prSet/>
      <dgm:spPr/>
      <dgm:t>
        <a:bodyPr/>
        <a:lstStyle/>
        <a:p>
          <a:endParaRPr lang="en-US"/>
        </a:p>
      </dgm:t>
    </dgm:pt>
    <dgm:pt modelId="{C32E8191-11B3-4850-B6D7-F1BDC276DDC3}" type="sibTrans" cxnId="{F0E6EDE4-61F2-4B8F-ABD7-44339B09BF6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FC8A073-07B9-47C3-84C1-5D77908393A9}">
      <dgm:prSet/>
      <dgm:spPr/>
      <dgm:t>
        <a:bodyPr/>
        <a:lstStyle/>
        <a:p>
          <a:r>
            <a:rPr lang="zh-TW"/>
            <a:t>提供即時資料更新</a:t>
          </a:r>
          <a:endParaRPr lang="en-US"/>
        </a:p>
      </dgm:t>
    </dgm:pt>
    <dgm:pt modelId="{07E203F7-A279-4A62-816A-9908C6F238B4}" type="parTrans" cxnId="{CB970CCA-70A9-42F2-8CB0-0E936124475D}">
      <dgm:prSet/>
      <dgm:spPr/>
      <dgm:t>
        <a:bodyPr/>
        <a:lstStyle/>
        <a:p>
          <a:endParaRPr lang="en-US"/>
        </a:p>
      </dgm:t>
    </dgm:pt>
    <dgm:pt modelId="{BCED45BC-E8CE-49E2-80CA-12E168E8A373}" type="sibTrans" cxnId="{CB970CCA-70A9-42F2-8CB0-0E936124475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859FBBD-C2FD-4FEA-9D56-C1F217B9FBBF}">
      <dgm:prSet/>
      <dgm:spPr/>
      <dgm:t>
        <a:bodyPr/>
        <a:lstStyle/>
        <a:p>
          <a:r>
            <a:rPr lang="zh-TW"/>
            <a:t>實現使用者介面</a:t>
          </a:r>
          <a:endParaRPr lang="en-US"/>
        </a:p>
      </dgm:t>
    </dgm:pt>
    <dgm:pt modelId="{0D1F8AA7-D4E3-4323-B0CE-ABA5F9BAFA46}" type="parTrans" cxnId="{B56AE2BB-511E-483F-99EF-05FD98603960}">
      <dgm:prSet/>
      <dgm:spPr/>
      <dgm:t>
        <a:bodyPr/>
        <a:lstStyle/>
        <a:p>
          <a:endParaRPr lang="en-US"/>
        </a:p>
      </dgm:t>
    </dgm:pt>
    <dgm:pt modelId="{DC801761-899F-447B-AEEE-A37902976AB9}" type="sibTrans" cxnId="{B56AE2BB-511E-483F-99EF-05FD98603960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1A44AA00-B434-4F6A-B931-7FCD3F3F475C}" type="pres">
      <dgm:prSet presAssocID="{B5AF52EF-C319-4B97-902C-EE6554AFEA14}" presName="Name0" presStyleCnt="0">
        <dgm:presLayoutVars>
          <dgm:animLvl val="lvl"/>
          <dgm:resizeHandles val="exact"/>
        </dgm:presLayoutVars>
      </dgm:prSet>
      <dgm:spPr/>
    </dgm:pt>
    <dgm:pt modelId="{F402FB41-9AA5-43F4-8AE0-7825BFE45F55}" type="pres">
      <dgm:prSet presAssocID="{9DD771AD-F020-4B67-BD91-1D38E04B195E}" presName="compositeNode" presStyleCnt="0">
        <dgm:presLayoutVars>
          <dgm:bulletEnabled val="1"/>
        </dgm:presLayoutVars>
      </dgm:prSet>
      <dgm:spPr/>
    </dgm:pt>
    <dgm:pt modelId="{E826BB78-DE51-4503-8D48-ACD5619AFF4F}" type="pres">
      <dgm:prSet presAssocID="{9DD771AD-F020-4B67-BD91-1D38E04B195E}" presName="bgRect" presStyleLbl="alignNode1" presStyleIdx="0" presStyleCnt="5"/>
      <dgm:spPr/>
    </dgm:pt>
    <dgm:pt modelId="{431991F8-F74E-402F-B6D2-A46270C80514}" type="pres">
      <dgm:prSet presAssocID="{C11BC202-1F46-4630-B6E4-8C9C6A386E37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0CCA8D22-D879-4999-BB90-42D457E14351}" type="pres">
      <dgm:prSet presAssocID="{9DD771AD-F020-4B67-BD91-1D38E04B195E}" presName="nodeRect" presStyleLbl="alignNode1" presStyleIdx="0" presStyleCnt="5">
        <dgm:presLayoutVars>
          <dgm:bulletEnabled val="1"/>
        </dgm:presLayoutVars>
      </dgm:prSet>
      <dgm:spPr/>
    </dgm:pt>
    <dgm:pt modelId="{03C7A030-C8A2-454F-B7F8-CD9B3B39C0D4}" type="pres">
      <dgm:prSet presAssocID="{C11BC202-1F46-4630-B6E4-8C9C6A386E37}" presName="sibTrans" presStyleCnt="0"/>
      <dgm:spPr/>
    </dgm:pt>
    <dgm:pt modelId="{FFB163B4-B512-43E2-8DD0-2F070160B53C}" type="pres">
      <dgm:prSet presAssocID="{01845EF6-AE0F-40E4-B40C-7C5D8F8BD8EF}" presName="compositeNode" presStyleCnt="0">
        <dgm:presLayoutVars>
          <dgm:bulletEnabled val="1"/>
        </dgm:presLayoutVars>
      </dgm:prSet>
      <dgm:spPr/>
    </dgm:pt>
    <dgm:pt modelId="{92A2F423-578E-4CC7-8E34-D705E3257FCD}" type="pres">
      <dgm:prSet presAssocID="{01845EF6-AE0F-40E4-B40C-7C5D8F8BD8EF}" presName="bgRect" presStyleLbl="alignNode1" presStyleIdx="1" presStyleCnt="5"/>
      <dgm:spPr/>
    </dgm:pt>
    <dgm:pt modelId="{671985A3-C669-476F-BB19-DC042ECB0091}" type="pres">
      <dgm:prSet presAssocID="{4FBC2CF9-0F1F-412E-A054-9E1CC1641B83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C43772C9-4359-44D7-83D1-9B4037EEA713}" type="pres">
      <dgm:prSet presAssocID="{01845EF6-AE0F-40E4-B40C-7C5D8F8BD8EF}" presName="nodeRect" presStyleLbl="alignNode1" presStyleIdx="1" presStyleCnt="5">
        <dgm:presLayoutVars>
          <dgm:bulletEnabled val="1"/>
        </dgm:presLayoutVars>
      </dgm:prSet>
      <dgm:spPr/>
    </dgm:pt>
    <dgm:pt modelId="{20699973-AB45-4694-8D35-4C7EF7BACDF8}" type="pres">
      <dgm:prSet presAssocID="{4FBC2CF9-0F1F-412E-A054-9E1CC1641B83}" presName="sibTrans" presStyleCnt="0"/>
      <dgm:spPr/>
    </dgm:pt>
    <dgm:pt modelId="{C89A52F8-EFEC-4BAB-8605-C06EDB944F89}" type="pres">
      <dgm:prSet presAssocID="{0C212F9F-440D-4CFB-9C05-FF3D3A0160AC}" presName="compositeNode" presStyleCnt="0">
        <dgm:presLayoutVars>
          <dgm:bulletEnabled val="1"/>
        </dgm:presLayoutVars>
      </dgm:prSet>
      <dgm:spPr/>
    </dgm:pt>
    <dgm:pt modelId="{9349026A-2FCD-4689-B3B7-EB519B3EDC15}" type="pres">
      <dgm:prSet presAssocID="{0C212F9F-440D-4CFB-9C05-FF3D3A0160AC}" presName="bgRect" presStyleLbl="alignNode1" presStyleIdx="2" presStyleCnt="5"/>
      <dgm:spPr/>
    </dgm:pt>
    <dgm:pt modelId="{82BF791A-C94C-478E-BC81-0DFCA9C7148F}" type="pres">
      <dgm:prSet presAssocID="{C32E8191-11B3-4850-B6D7-F1BDC276DDC3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2458F213-7B0C-4269-9D7A-E39FA32A1B58}" type="pres">
      <dgm:prSet presAssocID="{0C212F9F-440D-4CFB-9C05-FF3D3A0160AC}" presName="nodeRect" presStyleLbl="alignNode1" presStyleIdx="2" presStyleCnt="5">
        <dgm:presLayoutVars>
          <dgm:bulletEnabled val="1"/>
        </dgm:presLayoutVars>
      </dgm:prSet>
      <dgm:spPr/>
    </dgm:pt>
    <dgm:pt modelId="{38770EF7-A174-4DB4-8378-1020312275E4}" type="pres">
      <dgm:prSet presAssocID="{C32E8191-11B3-4850-B6D7-F1BDC276DDC3}" presName="sibTrans" presStyleCnt="0"/>
      <dgm:spPr/>
    </dgm:pt>
    <dgm:pt modelId="{6BEB06CA-16FB-44B1-B02D-187DDFC643F3}" type="pres">
      <dgm:prSet presAssocID="{9FC8A073-07B9-47C3-84C1-5D77908393A9}" presName="compositeNode" presStyleCnt="0">
        <dgm:presLayoutVars>
          <dgm:bulletEnabled val="1"/>
        </dgm:presLayoutVars>
      </dgm:prSet>
      <dgm:spPr/>
    </dgm:pt>
    <dgm:pt modelId="{57ED0BF3-4425-4EDC-9541-F1A90926C8C8}" type="pres">
      <dgm:prSet presAssocID="{9FC8A073-07B9-47C3-84C1-5D77908393A9}" presName="bgRect" presStyleLbl="alignNode1" presStyleIdx="3" presStyleCnt="5"/>
      <dgm:spPr/>
    </dgm:pt>
    <dgm:pt modelId="{82BB05E8-9368-4216-9418-5D3004C114C1}" type="pres">
      <dgm:prSet presAssocID="{BCED45BC-E8CE-49E2-80CA-12E168E8A37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6AED46B7-4756-4481-A0E8-5E97A7424D1E}" type="pres">
      <dgm:prSet presAssocID="{9FC8A073-07B9-47C3-84C1-5D77908393A9}" presName="nodeRect" presStyleLbl="alignNode1" presStyleIdx="3" presStyleCnt="5">
        <dgm:presLayoutVars>
          <dgm:bulletEnabled val="1"/>
        </dgm:presLayoutVars>
      </dgm:prSet>
      <dgm:spPr/>
    </dgm:pt>
    <dgm:pt modelId="{345E3CAC-25A8-4B54-BDD4-B8CFAC2B0C65}" type="pres">
      <dgm:prSet presAssocID="{BCED45BC-E8CE-49E2-80CA-12E168E8A373}" presName="sibTrans" presStyleCnt="0"/>
      <dgm:spPr/>
    </dgm:pt>
    <dgm:pt modelId="{050D3C17-8FF8-4DB8-B71A-87E2F7527FB8}" type="pres">
      <dgm:prSet presAssocID="{C859FBBD-C2FD-4FEA-9D56-C1F217B9FBBF}" presName="compositeNode" presStyleCnt="0">
        <dgm:presLayoutVars>
          <dgm:bulletEnabled val="1"/>
        </dgm:presLayoutVars>
      </dgm:prSet>
      <dgm:spPr/>
    </dgm:pt>
    <dgm:pt modelId="{ABCB927B-B3B9-4238-A932-31A036415D9E}" type="pres">
      <dgm:prSet presAssocID="{C859FBBD-C2FD-4FEA-9D56-C1F217B9FBBF}" presName="bgRect" presStyleLbl="alignNode1" presStyleIdx="4" presStyleCnt="5"/>
      <dgm:spPr/>
    </dgm:pt>
    <dgm:pt modelId="{E86CCECC-F5E1-4CA0-83B3-9301E51F8B19}" type="pres">
      <dgm:prSet presAssocID="{DC801761-899F-447B-AEEE-A37902976AB9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467D6AA4-9DA9-42CE-9A5B-252E5A223005}" type="pres">
      <dgm:prSet presAssocID="{C859FBBD-C2FD-4FEA-9D56-C1F217B9FBBF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0A33E222-E476-405A-8E0E-164E26F2E167}" type="presOf" srcId="{C859FBBD-C2FD-4FEA-9D56-C1F217B9FBBF}" destId="{467D6AA4-9DA9-42CE-9A5B-252E5A223005}" srcOrd="1" destOrd="0" presId="urn:microsoft.com/office/officeart/2016/7/layout/LinearBlockProcessNumbered"/>
    <dgm:cxn modelId="{9F705E33-F118-4E4A-A4A4-59DDDC7ACA56}" type="presOf" srcId="{B5AF52EF-C319-4B97-902C-EE6554AFEA14}" destId="{1A44AA00-B434-4F6A-B931-7FCD3F3F475C}" srcOrd="0" destOrd="0" presId="urn:microsoft.com/office/officeart/2016/7/layout/LinearBlockProcessNumbered"/>
    <dgm:cxn modelId="{85E35933-5177-42AA-B05F-D09E4EA08642}" type="presOf" srcId="{01845EF6-AE0F-40E4-B40C-7C5D8F8BD8EF}" destId="{C43772C9-4359-44D7-83D1-9B4037EEA713}" srcOrd="1" destOrd="0" presId="urn:microsoft.com/office/officeart/2016/7/layout/LinearBlockProcessNumbered"/>
    <dgm:cxn modelId="{1EF7F73F-1CA9-4FA1-8CF5-82198E68154C}" type="presOf" srcId="{9DD771AD-F020-4B67-BD91-1D38E04B195E}" destId="{E826BB78-DE51-4503-8D48-ACD5619AFF4F}" srcOrd="0" destOrd="0" presId="urn:microsoft.com/office/officeart/2016/7/layout/LinearBlockProcessNumbered"/>
    <dgm:cxn modelId="{42F66F62-3C9C-4EA5-A4E0-63D82DAD2BE5}" type="presOf" srcId="{BCED45BC-E8CE-49E2-80CA-12E168E8A373}" destId="{82BB05E8-9368-4216-9418-5D3004C114C1}" srcOrd="0" destOrd="0" presId="urn:microsoft.com/office/officeart/2016/7/layout/LinearBlockProcessNumbered"/>
    <dgm:cxn modelId="{0E7C4945-83CC-4E18-8A49-54E7BD2084D4}" type="presOf" srcId="{9FC8A073-07B9-47C3-84C1-5D77908393A9}" destId="{57ED0BF3-4425-4EDC-9541-F1A90926C8C8}" srcOrd="0" destOrd="0" presId="urn:microsoft.com/office/officeart/2016/7/layout/LinearBlockProcessNumbered"/>
    <dgm:cxn modelId="{2C305A65-37BC-4D86-AC98-75814A9536AF}" type="presOf" srcId="{4FBC2CF9-0F1F-412E-A054-9E1CC1641B83}" destId="{671985A3-C669-476F-BB19-DC042ECB0091}" srcOrd="0" destOrd="0" presId="urn:microsoft.com/office/officeart/2016/7/layout/LinearBlockProcessNumbered"/>
    <dgm:cxn modelId="{47F04846-0CB8-4A7D-8DE7-741A18149E6A}" type="presOf" srcId="{9FC8A073-07B9-47C3-84C1-5D77908393A9}" destId="{6AED46B7-4756-4481-A0E8-5E97A7424D1E}" srcOrd="1" destOrd="0" presId="urn:microsoft.com/office/officeart/2016/7/layout/LinearBlockProcessNumbered"/>
    <dgm:cxn modelId="{06A81F48-D1AC-47E0-9E41-7B0F53EF3C01}" type="presOf" srcId="{C32E8191-11B3-4850-B6D7-F1BDC276DDC3}" destId="{82BF791A-C94C-478E-BC81-0DFCA9C7148F}" srcOrd="0" destOrd="0" presId="urn:microsoft.com/office/officeart/2016/7/layout/LinearBlockProcessNumbered"/>
    <dgm:cxn modelId="{B063076B-8B33-471B-835A-475F16BB58BD}" type="presOf" srcId="{C11BC202-1F46-4630-B6E4-8C9C6A386E37}" destId="{431991F8-F74E-402F-B6D2-A46270C80514}" srcOrd="0" destOrd="0" presId="urn:microsoft.com/office/officeart/2016/7/layout/LinearBlockProcessNumbered"/>
    <dgm:cxn modelId="{9E45F675-664F-4378-82BA-4C18397AA5DF}" srcId="{B5AF52EF-C319-4B97-902C-EE6554AFEA14}" destId="{9DD771AD-F020-4B67-BD91-1D38E04B195E}" srcOrd="0" destOrd="0" parTransId="{13C5D91D-C86C-4A9F-94DD-99ADA5E0A8B3}" sibTransId="{C11BC202-1F46-4630-B6E4-8C9C6A386E37}"/>
    <dgm:cxn modelId="{56450556-0E30-4211-8B27-77718BFBA333}" type="presOf" srcId="{01845EF6-AE0F-40E4-B40C-7C5D8F8BD8EF}" destId="{92A2F423-578E-4CC7-8E34-D705E3257FCD}" srcOrd="0" destOrd="0" presId="urn:microsoft.com/office/officeart/2016/7/layout/LinearBlockProcessNumbered"/>
    <dgm:cxn modelId="{82A54F7D-B851-44DA-90F3-D88545219D8C}" type="presOf" srcId="{9DD771AD-F020-4B67-BD91-1D38E04B195E}" destId="{0CCA8D22-D879-4999-BB90-42D457E14351}" srcOrd="1" destOrd="0" presId="urn:microsoft.com/office/officeart/2016/7/layout/LinearBlockProcessNumbered"/>
    <dgm:cxn modelId="{91C9047E-17EB-482C-B0BC-8DB7A239F191}" type="presOf" srcId="{DC801761-899F-447B-AEEE-A37902976AB9}" destId="{E86CCECC-F5E1-4CA0-83B3-9301E51F8B19}" srcOrd="0" destOrd="0" presId="urn:microsoft.com/office/officeart/2016/7/layout/LinearBlockProcessNumbered"/>
    <dgm:cxn modelId="{7D63B69C-00F9-4AAC-9504-ED971825D5C3}" type="presOf" srcId="{0C212F9F-440D-4CFB-9C05-FF3D3A0160AC}" destId="{2458F213-7B0C-4269-9D7A-E39FA32A1B58}" srcOrd="1" destOrd="0" presId="urn:microsoft.com/office/officeart/2016/7/layout/LinearBlockProcessNumbered"/>
    <dgm:cxn modelId="{5092A8AA-BDF5-41C9-80B1-C0FEC2665E62}" type="presOf" srcId="{0C212F9F-440D-4CFB-9C05-FF3D3A0160AC}" destId="{9349026A-2FCD-4689-B3B7-EB519B3EDC15}" srcOrd="0" destOrd="0" presId="urn:microsoft.com/office/officeart/2016/7/layout/LinearBlockProcessNumbered"/>
    <dgm:cxn modelId="{DF2C6EBB-6D2E-40E3-9F8C-9B3C6425949E}" srcId="{B5AF52EF-C319-4B97-902C-EE6554AFEA14}" destId="{01845EF6-AE0F-40E4-B40C-7C5D8F8BD8EF}" srcOrd="1" destOrd="0" parTransId="{28BA272F-F2EC-4EFF-91B0-CAF1AF685C4B}" sibTransId="{4FBC2CF9-0F1F-412E-A054-9E1CC1641B83}"/>
    <dgm:cxn modelId="{B56AE2BB-511E-483F-99EF-05FD98603960}" srcId="{B5AF52EF-C319-4B97-902C-EE6554AFEA14}" destId="{C859FBBD-C2FD-4FEA-9D56-C1F217B9FBBF}" srcOrd="4" destOrd="0" parTransId="{0D1F8AA7-D4E3-4323-B0CE-ABA5F9BAFA46}" sibTransId="{DC801761-899F-447B-AEEE-A37902976AB9}"/>
    <dgm:cxn modelId="{CB970CCA-70A9-42F2-8CB0-0E936124475D}" srcId="{B5AF52EF-C319-4B97-902C-EE6554AFEA14}" destId="{9FC8A073-07B9-47C3-84C1-5D77908393A9}" srcOrd="3" destOrd="0" parTransId="{07E203F7-A279-4A62-816A-9908C6F238B4}" sibTransId="{BCED45BC-E8CE-49E2-80CA-12E168E8A373}"/>
    <dgm:cxn modelId="{7D01FDD3-C7C8-41AF-84E2-EBB167CDD4AC}" type="presOf" srcId="{C859FBBD-C2FD-4FEA-9D56-C1F217B9FBBF}" destId="{ABCB927B-B3B9-4238-A932-31A036415D9E}" srcOrd="0" destOrd="0" presId="urn:microsoft.com/office/officeart/2016/7/layout/LinearBlockProcessNumbered"/>
    <dgm:cxn modelId="{F0E6EDE4-61F2-4B8F-ABD7-44339B09BF62}" srcId="{B5AF52EF-C319-4B97-902C-EE6554AFEA14}" destId="{0C212F9F-440D-4CFB-9C05-FF3D3A0160AC}" srcOrd="2" destOrd="0" parTransId="{6E9FD92C-98BF-4350-A463-DEFEED19457F}" sibTransId="{C32E8191-11B3-4850-B6D7-F1BDC276DDC3}"/>
    <dgm:cxn modelId="{E63599CC-413E-4518-B4AD-D7796CE8422F}" type="presParOf" srcId="{1A44AA00-B434-4F6A-B931-7FCD3F3F475C}" destId="{F402FB41-9AA5-43F4-8AE0-7825BFE45F55}" srcOrd="0" destOrd="0" presId="urn:microsoft.com/office/officeart/2016/7/layout/LinearBlockProcessNumbered"/>
    <dgm:cxn modelId="{883973FD-D457-4210-B154-942503C4A41B}" type="presParOf" srcId="{F402FB41-9AA5-43F4-8AE0-7825BFE45F55}" destId="{E826BB78-DE51-4503-8D48-ACD5619AFF4F}" srcOrd="0" destOrd="0" presId="urn:microsoft.com/office/officeart/2016/7/layout/LinearBlockProcessNumbered"/>
    <dgm:cxn modelId="{EA275C90-BAA0-4690-B034-880EF42ABF38}" type="presParOf" srcId="{F402FB41-9AA5-43F4-8AE0-7825BFE45F55}" destId="{431991F8-F74E-402F-B6D2-A46270C80514}" srcOrd="1" destOrd="0" presId="urn:microsoft.com/office/officeart/2016/7/layout/LinearBlockProcessNumbered"/>
    <dgm:cxn modelId="{F42BB72A-20D2-42C6-B37C-59F66C254EC9}" type="presParOf" srcId="{F402FB41-9AA5-43F4-8AE0-7825BFE45F55}" destId="{0CCA8D22-D879-4999-BB90-42D457E14351}" srcOrd="2" destOrd="0" presId="urn:microsoft.com/office/officeart/2016/7/layout/LinearBlockProcessNumbered"/>
    <dgm:cxn modelId="{74EFE6CC-F9F4-44B0-B9D2-DA1DBF9960B5}" type="presParOf" srcId="{1A44AA00-B434-4F6A-B931-7FCD3F3F475C}" destId="{03C7A030-C8A2-454F-B7F8-CD9B3B39C0D4}" srcOrd="1" destOrd="0" presId="urn:microsoft.com/office/officeart/2016/7/layout/LinearBlockProcessNumbered"/>
    <dgm:cxn modelId="{E2EA0913-49AC-4B09-B33E-EB4CA4A2C40C}" type="presParOf" srcId="{1A44AA00-B434-4F6A-B931-7FCD3F3F475C}" destId="{FFB163B4-B512-43E2-8DD0-2F070160B53C}" srcOrd="2" destOrd="0" presId="urn:microsoft.com/office/officeart/2016/7/layout/LinearBlockProcessNumbered"/>
    <dgm:cxn modelId="{0099BD35-3FC4-4BA5-9FEC-F8C2D29C3494}" type="presParOf" srcId="{FFB163B4-B512-43E2-8DD0-2F070160B53C}" destId="{92A2F423-578E-4CC7-8E34-D705E3257FCD}" srcOrd="0" destOrd="0" presId="urn:microsoft.com/office/officeart/2016/7/layout/LinearBlockProcessNumbered"/>
    <dgm:cxn modelId="{76EB1205-CB6E-43F0-93C3-B08E18B912FD}" type="presParOf" srcId="{FFB163B4-B512-43E2-8DD0-2F070160B53C}" destId="{671985A3-C669-476F-BB19-DC042ECB0091}" srcOrd="1" destOrd="0" presId="urn:microsoft.com/office/officeart/2016/7/layout/LinearBlockProcessNumbered"/>
    <dgm:cxn modelId="{61917A6D-FE40-4967-B40D-298BB81CF570}" type="presParOf" srcId="{FFB163B4-B512-43E2-8DD0-2F070160B53C}" destId="{C43772C9-4359-44D7-83D1-9B4037EEA713}" srcOrd="2" destOrd="0" presId="urn:microsoft.com/office/officeart/2016/7/layout/LinearBlockProcessNumbered"/>
    <dgm:cxn modelId="{6F9351D0-4E9D-4C5F-8B35-034F70DD59FF}" type="presParOf" srcId="{1A44AA00-B434-4F6A-B931-7FCD3F3F475C}" destId="{20699973-AB45-4694-8D35-4C7EF7BACDF8}" srcOrd="3" destOrd="0" presId="urn:microsoft.com/office/officeart/2016/7/layout/LinearBlockProcessNumbered"/>
    <dgm:cxn modelId="{11170B36-D711-4527-91DC-CDAEB02E5542}" type="presParOf" srcId="{1A44AA00-B434-4F6A-B931-7FCD3F3F475C}" destId="{C89A52F8-EFEC-4BAB-8605-C06EDB944F89}" srcOrd="4" destOrd="0" presId="urn:microsoft.com/office/officeart/2016/7/layout/LinearBlockProcessNumbered"/>
    <dgm:cxn modelId="{23CD07EF-F5DC-4D0F-B72D-BC67AE9BC495}" type="presParOf" srcId="{C89A52F8-EFEC-4BAB-8605-C06EDB944F89}" destId="{9349026A-2FCD-4689-B3B7-EB519B3EDC15}" srcOrd="0" destOrd="0" presId="urn:microsoft.com/office/officeart/2016/7/layout/LinearBlockProcessNumbered"/>
    <dgm:cxn modelId="{862DC9E3-53FF-4C04-BBBF-6B1AE6A9CD0A}" type="presParOf" srcId="{C89A52F8-EFEC-4BAB-8605-C06EDB944F89}" destId="{82BF791A-C94C-478E-BC81-0DFCA9C7148F}" srcOrd="1" destOrd="0" presId="urn:microsoft.com/office/officeart/2016/7/layout/LinearBlockProcessNumbered"/>
    <dgm:cxn modelId="{D917EC76-32A7-466C-8179-E1F55E9FF07A}" type="presParOf" srcId="{C89A52F8-EFEC-4BAB-8605-C06EDB944F89}" destId="{2458F213-7B0C-4269-9D7A-E39FA32A1B58}" srcOrd="2" destOrd="0" presId="urn:microsoft.com/office/officeart/2016/7/layout/LinearBlockProcessNumbered"/>
    <dgm:cxn modelId="{FF7930C2-EF2A-408E-A0EE-4175053E4305}" type="presParOf" srcId="{1A44AA00-B434-4F6A-B931-7FCD3F3F475C}" destId="{38770EF7-A174-4DB4-8378-1020312275E4}" srcOrd="5" destOrd="0" presId="urn:microsoft.com/office/officeart/2016/7/layout/LinearBlockProcessNumbered"/>
    <dgm:cxn modelId="{6E767930-56C3-4F35-81F4-A4CFC062B841}" type="presParOf" srcId="{1A44AA00-B434-4F6A-B931-7FCD3F3F475C}" destId="{6BEB06CA-16FB-44B1-B02D-187DDFC643F3}" srcOrd="6" destOrd="0" presId="urn:microsoft.com/office/officeart/2016/7/layout/LinearBlockProcessNumbered"/>
    <dgm:cxn modelId="{28ECB2DF-92EA-4C93-8676-C1EB72F646CD}" type="presParOf" srcId="{6BEB06CA-16FB-44B1-B02D-187DDFC643F3}" destId="{57ED0BF3-4425-4EDC-9541-F1A90926C8C8}" srcOrd="0" destOrd="0" presId="urn:microsoft.com/office/officeart/2016/7/layout/LinearBlockProcessNumbered"/>
    <dgm:cxn modelId="{3FFC70ED-DDDF-45A3-901D-1C788FAABDA5}" type="presParOf" srcId="{6BEB06CA-16FB-44B1-B02D-187DDFC643F3}" destId="{82BB05E8-9368-4216-9418-5D3004C114C1}" srcOrd="1" destOrd="0" presId="urn:microsoft.com/office/officeart/2016/7/layout/LinearBlockProcessNumbered"/>
    <dgm:cxn modelId="{7A713245-3755-4FA4-A2CF-39444EE7791E}" type="presParOf" srcId="{6BEB06CA-16FB-44B1-B02D-187DDFC643F3}" destId="{6AED46B7-4756-4481-A0E8-5E97A7424D1E}" srcOrd="2" destOrd="0" presId="urn:microsoft.com/office/officeart/2016/7/layout/LinearBlockProcessNumbered"/>
    <dgm:cxn modelId="{B400EE36-C8FB-4722-805B-02543F71DEF3}" type="presParOf" srcId="{1A44AA00-B434-4F6A-B931-7FCD3F3F475C}" destId="{345E3CAC-25A8-4B54-BDD4-B8CFAC2B0C65}" srcOrd="7" destOrd="0" presId="urn:microsoft.com/office/officeart/2016/7/layout/LinearBlockProcessNumbered"/>
    <dgm:cxn modelId="{E4BFE6E0-779E-43FD-8DA1-324865045EC9}" type="presParOf" srcId="{1A44AA00-B434-4F6A-B931-7FCD3F3F475C}" destId="{050D3C17-8FF8-4DB8-B71A-87E2F7527FB8}" srcOrd="8" destOrd="0" presId="urn:microsoft.com/office/officeart/2016/7/layout/LinearBlockProcessNumbered"/>
    <dgm:cxn modelId="{58BED9AB-7DA3-478D-AC6F-5D118F514FAF}" type="presParOf" srcId="{050D3C17-8FF8-4DB8-B71A-87E2F7527FB8}" destId="{ABCB927B-B3B9-4238-A932-31A036415D9E}" srcOrd="0" destOrd="0" presId="urn:microsoft.com/office/officeart/2016/7/layout/LinearBlockProcessNumbered"/>
    <dgm:cxn modelId="{52D1611B-9F9F-43EC-82D4-1C6A74BE3616}" type="presParOf" srcId="{050D3C17-8FF8-4DB8-B71A-87E2F7527FB8}" destId="{E86CCECC-F5E1-4CA0-83B3-9301E51F8B19}" srcOrd="1" destOrd="0" presId="urn:microsoft.com/office/officeart/2016/7/layout/LinearBlockProcessNumbered"/>
    <dgm:cxn modelId="{2590A999-C827-4826-B695-25B51EDAA255}" type="presParOf" srcId="{050D3C17-8FF8-4DB8-B71A-87E2F7527FB8}" destId="{467D6AA4-9DA9-42CE-9A5B-252E5A22300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8C398-4238-4D5D-8E77-3C05F78D60C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14607-46BC-43C2-9E7C-F9CCF029C994}">
      <dgm:prSet/>
      <dgm:spPr/>
      <dgm:t>
        <a:bodyPr/>
        <a:lstStyle/>
        <a:p>
          <a:r>
            <a:rPr lang="zh-TW"/>
            <a:t>即時監測充電設備的當前電量。</a:t>
          </a:r>
          <a:endParaRPr lang="en-US"/>
        </a:p>
      </dgm:t>
    </dgm:pt>
    <dgm:pt modelId="{35A2CC0B-5BDB-436B-B2A1-53DB8BD9FBC0}" type="parTrans" cxnId="{AB3001C4-036B-4D11-953B-2ADE8F9A2EB8}">
      <dgm:prSet/>
      <dgm:spPr/>
      <dgm:t>
        <a:bodyPr/>
        <a:lstStyle/>
        <a:p>
          <a:endParaRPr lang="en-US"/>
        </a:p>
      </dgm:t>
    </dgm:pt>
    <dgm:pt modelId="{0A651371-4D7A-4EFC-AFF0-05C567CAA5E0}" type="sibTrans" cxnId="{AB3001C4-036B-4D11-953B-2ADE8F9A2EB8}">
      <dgm:prSet/>
      <dgm:spPr/>
      <dgm:t>
        <a:bodyPr/>
        <a:lstStyle/>
        <a:p>
          <a:endParaRPr lang="en-US"/>
        </a:p>
      </dgm:t>
    </dgm:pt>
    <dgm:pt modelId="{B9CF912A-8845-4B09-B798-8149BBB15BC4}">
      <dgm:prSet/>
      <dgm:spPr/>
      <dgm:t>
        <a:bodyPr/>
        <a:lstStyle/>
        <a:p>
          <a:r>
            <a:rPr lang="zh-TW"/>
            <a:t>系統根據當前充電設備的電量和充電速率</a:t>
          </a:r>
          <a:r>
            <a:rPr lang="zh-TW" altLang="en-US">
              <a:latin typeface="Calibri Light" panose="020F0302020204030204"/>
            </a:rPr>
            <a:t>，</a:t>
          </a:r>
          <a:r>
            <a:rPr lang="zh-TW"/>
            <a:t>估算將設備充滿所需的剩餘時間</a:t>
          </a:r>
          <a:r>
            <a:rPr lang="zh-TW" altLang="en-US">
              <a:latin typeface="Calibri Light" panose="020F0302020204030204"/>
            </a:rPr>
            <a:t>。</a:t>
          </a:r>
          <a:endParaRPr lang="en-US"/>
        </a:p>
      </dgm:t>
    </dgm:pt>
    <dgm:pt modelId="{9B464765-5D27-497B-B9CE-1A8823F21759}" type="parTrans" cxnId="{7EA8C4E1-E1D4-40F7-A9A7-C1D2D3FCD4EE}">
      <dgm:prSet/>
      <dgm:spPr/>
      <dgm:t>
        <a:bodyPr/>
        <a:lstStyle/>
        <a:p>
          <a:endParaRPr lang="en-US"/>
        </a:p>
      </dgm:t>
    </dgm:pt>
    <dgm:pt modelId="{17467726-6399-4589-B5F1-AD7A47AA767E}" type="sibTrans" cxnId="{7EA8C4E1-E1D4-40F7-A9A7-C1D2D3FCD4EE}">
      <dgm:prSet/>
      <dgm:spPr/>
      <dgm:t>
        <a:bodyPr/>
        <a:lstStyle/>
        <a:p>
          <a:endParaRPr lang="en-US"/>
        </a:p>
      </dgm:t>
    </dgm:pt>
    <dgm:pt modelId="{3E96EBCF-0FFF-41DB-9949-7A0A0431DCA7}" type="pres">
      <dgm:prSet presAssocID="{D9F8C398-4238-4D5D-8E77-3C05F78D60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EE96E8-60AC-4620-84BA-74FD87DB2A53}" type="pres">
      <dgm:prSet presAssocID="{61514607-46BC-43C2-9E7C-F9CCF029C994}" presName="hierRoot1" presStyleCnt="0"/>
      <dgm:spPr/>
    </dgm:pt>
    <dgm:pt modelId="{A631D721-5846-4C21-99F0-4E66A698DE40}" type="pres">
      <dgm:prSet presAssocID="{61514607-46BC-43C2-9E7C-F9CCF029C994}" presName="composite" presStyleCnt="0"/>
      <dgm:spPr/>
    </dgm:pt>
    <dgm:pt modelId="{60045BFB-9642-4EA7-ACB4-16F5B7611F1E}" type="pres">
      <dgm:prSet presAssocID="{61514607-46BC-43C2-9E7C-F9CCF029C994}" presName="background" presStyleLbl="node0" presStyleIdx="0" presStyleCnt="2"/>
      <dgm:spPr/>
    </dgm:pt>
    <dgm:pt modelId="{5C367741-4E60-479E-BF5C-A36DFB9B0EED}" type="pres">
      <dgm:prSet presAssocID="{61514607-46BC-43C2-9E7C-F9CCF029C994}" presName="text" presStyleLbl="fgAcc0" presStyleIdx="0" presStyleCnt="2">
        <dgm:presLayoutVars>
          <dgm:chPref val="3"/>
        </dgm:presLayoutVars>
      </dgm:prSet>
      <dgm:spPr/>
    </dgm:pt>
    <dgm:pt modelId="{BBA43857-87B1-49C2-9D93-8AA7CD1F21A9}" type="pres">
      <dgm:prSet presAssocID="{61514607-46BC-43C2-9E7C-F9CCF029C994}" presName="hierChild2" presStyleCnt="0"/>
      <dgm:spPr/>
    </dgm:pt>
    <dgm:pt modelId="{7AFFC23D-4592-4398-B5DE-F4FF195D6DD7}" type="pres">
      <dgm:prSet presAssocID="{B9CF912A-8845-4B09-B798-8149BBB15BC4}" presName="hierRoot1" presStyleCnt="0"/>
      <dgm:spPr/>
    </dgm:pt>
    <dgm:pt modelId="{7738BFB6-A794-4F76-99CC-6EA485AD7323}" type="pres">
      <dgm:prSet presAssocID="{B9CF912A-8845-4B09-B798-8149BBB15BC4}" presName="composite" presStyleCnt="0"/>
      <dgm:spPr/>
    </dgm:pt>
    <dgm:pt modelId="{75D56B5E-EECB-464C-AC68-0C922EC5D622}" type="pres">
      <dgm:prSet presAssocID="{B9CF912A-8845-4B09-B798-8149BBB15BC4}" presName="background" presStyleLbl="node0" presStyleIdx="1" presStyleCnt="2"/>
      <dgm:spPr/>
    </dgm:pt>
    <dgm:pt modelId="{BFE45D02-D868-4237-AB6A-4AA5C4469D89}" type="pres">
      <dgm:prSet presAssocID="{B9CF912A-8845-4B09-B798-8149BBB15BC4}" presName="text" presStyleLbl="fgAcc0" presStyleIdx="1" presStyleCnt="2">
        <dgm:presLayoutVars>
          <dgm:chPref val="3"/>
        </dgm:presLayoutVars>
      </dgm:prSet>
      <dgm:spPr/>
    </dgm:pt>
    <dgm:pt modelId="{6CF7B976-A0AA-472C-8893-32EF25C66ED0}" type="pres">
      <dgm:prSet presAssocID="{B9CF912A-8845-4B09-B798-8149BBB15BC4}" presName="hierChild2" presStyleCnt="0"/>
      <dgm:spPr/>
    </dgm:pt>
  </dgm:ptLst>
  <dgm:cxnLst>
    <dgm:cxn modelId="{C4475081-97C7-4A4F-A935-69AD369E5EE5}" type="presOf" srcId="{B9CF912A-8845-4B09-B798-8149BBB15BC4}" destId="{BFE45D02-D868-4237-AB6A-4AA5C4469D89}" srcOrd="0" destOrd="0" presId="urn:microsoft.com/office/officeart/2005/8/layout/hierarchy1"/>
    <dgm:cxn modelId="{DF9381C2-78B5-46B5-8A21-80FC723DB9EA}" type="presOf" srcId="{61514607-46BC-43C2-9E7C-F9CCF029C994}" destId="{5C367741-4E60-479E-BF5C-A36DFB9B0EED}" srcOrd="0" destOrd="0" presId="urn:microsoft.com/office/officeart/2005/8/layout/hierarchy1"/>
    <dgm:cxn modelId="{AB3001C4-036B-4D11-953B-2ADE8F9A2EB8}" srcId="{D9F8C398-4238-4D5D-8E77-3C05F78D60C3}" destId="{61514607-46BC-43C2-9E7C-F9CCF029C994}" srcOrd="0" destOrd="0" parTransId="{35A2CC0B-5BDB-436B-B2A1-53DB8BD9FBC0}" sibTransId="{0A651371-4D7A-4EFC-AFF0-05C567CAA5E0}"/>
    <dgm:cxn modelId="{7EA8C4E1-E1D4-40F7-A9A7-C1D2D3FCD4EE}" srcId="{D9F8C398-4238-4D5D-8E77-3C05F78D60C3}" destId="{B9CF912A-8845-4B09-B798-8149BBB15BC4}" srcOrd="1" destOrd="0" parTransId="{9B464765-5D27-497B-B9CE-1A8823F21759}" sibTransId="{17467726-6399-4589-B5F1-AD7A47AA767E}"/>
    <dgm:cxn modelId="{B7CD6FE9-6C89-420D-93E8-9F337D20B309}" type="presOf" srcId="{D9F8C398-4238-4D5D-8E77-3C05F78D60C3}" destId="{3E96EBCF-0FFF-41DB-9949-7A0A0431DCA7}" srcOrd="0" destOrd="0" presId="urn:microsoft.com/office/officeart/2005/8/layout/hierarchy1"/>
    <dgm:cxn modelId="{00E938C0-DE87-46B3-B75F-8C9E2E584EB4}" type="presParOf" srcId="{3E96EBCF-0FFF-41DB-9949-7A0A0431DCA7}" destId="{28EE96E8-60AC-4620-84BA-74FD87DB2A53}" srcOrd="0" destOrd="0" presId="urn:microsoft.com/office/officeart/2005/8/layout/hierarchy1"/>
    <dgm:cxn modelId="{7998655B-8CC1-4810-9347-EFB2CD75BAC4}" type="presParOf" srcId="{28EE96E8-60AC-4620-84BA-74FD87DB2A53}" destId="{A631D721-5846-4C21-99F0-4E66A698DE40}" srcOrd="0" destOrd="0" presId="urn:microsoft.com/office/officeart/2005/8/layout/hierarchy1"/>
    <dgm:cxn modelId="{F8824123-32CA-4727-B04C-CD0E8D27526D}" type="presParOf" srcId="{A631D721-5846-4C21-99F0-4E66A698DE40}" destId="{60045BFB-9642-4EA7-ACB4-16F5B7611F1E}" srcOrd="0" destOrd="0" presId="urn:microsoft.com/office/officeart/2005/8/layout/hierarchy1"/>
    <dgm:cxn modelId="{6DFFF4E8-B789-4023-9E8C-A9F7D6B0F541}" type="presParOf" srcId="{A631D721-5846-4C21-99F0-4E66A698DE40}" destId="{5C367741-4E60-479E-BF5C-A36DFB9B0EED}" srcOrd="1" destOrd="0" presId="urn:microsoft.com/office/officeart/2005/8/layout/hierarchy1"/>
    <dgm:cxn modelId="{2D0FBD91-0214-456D-A15C-6FC3562DDAD0}" type="presParOf" srcId="{28EE96E8-60AC-4620-84BA-74FD87DB2A53}" destId="{BBA43857-87B1-49C2-9D93-8AA7CD1F21A9}" srcOrd="1" destOrd="0" presId="urn:microsoft.com/office/officeart/2005/8/layout/hierarchy1"/>
    <dgm:cxn modelId="{F9C20F6A-898C-4F86-8DB5-04C0FBC12CA0}" type="presParOf" srcId="{3E96EBCF-0FFF-41DB-9949-7A0A0431DCA7}" destId="{7AFFC23D-4592-4398-B5DE-F4FF195D6DD7}" srcOrd="1" destOrd="0" presId="urn:microsoft.com/office/officeart/2005/8/layout/hierarchy1"/>
    <dgm:cxn modelId="{8CCB7D8B-BB96-4900-B3BE-7EFE30F28120}" type="presParOf" srcId="{7AFFC23D-4592-4398-B5DE-F4FF195D6DD7}" destId="{7738BFB6-A794-4F76-99CC-6EA485AD7323}" srcOrd="0" destOrd="0" presId="urn:microsoft.com/office/officeart/2005/8/layout/hierarchy1"/>
    <dgm:cxn modelId="{B05664A7-1CBA-4347-AB81-548DED3572B5}" type="presParOf" srcId="{7738BFB6-A794-4F76-99CC-6EA485AD7323}" destId="{75D56B5E-EECB-464C-AC68-0C922EC5D622}" srcOrd="0" destOrd="0" presId="urn:microsoft.com/office/officeart/2005/8/layout/hierarchy1"/>
    <dgm:cxn modelId="{C54BA133-B3E0-4C2E-A163-137FE3FB4961}" type="presParOf" srcId="{7738BFB6-A794-4F76-99CC-6EA485AD7323}" destId="{BFE45D02-D868-4237-AB6A-4AA5C4469D89}" srcOrd="1" destOrd="0" presId="urn:microsoft.com/office/officeart/2005/8/layout/hierarchy1"/>
    <dgm:cxn modelId="{F5082D4B-F474-4F16-9743-2FA7763D2C0B}" type="presParOf" srcId="{7AFFC23D-4592-4398-B5DE-F4FF195D6DD7}" destId="{6CF7B976-A0AA-472C-8893-32EF25C66E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E315A8-D331-40BF-A8EE-ACFE7F4A9F3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6395A6-F5C0-4EED-94E8-0E20DBC5D7D3}">
      <dgm:prSet phldr="0"/>
      <dgm:spPr/>
      <dgm:t>
        <a:bodyPr/>
        <a:lstStyle/>
        <a:p>
          <a:r>
            <a:rPr lang="zh-TW" altLang="en-US" b="0">
              <a:latin typeface="Microsoft JhengHei"/>
              <a:ea typeface="Microsoft JhengHei"/>
            </a:rPr>
            <a:t>開發對使用者友善的界面，能夠及時查看電量、充電設備狀態以及設置各項充電設定</a:t>
          </a:r>
          <a:endParaRPr lang="en-US" altLang="zh-TW" b="0">
            <a:latin typeface="Microsoft JhengHei"/>
            <a:ea typeface="Microsoft JhengHei"/>
          </a:endParaRPr>
        </a:p>
      </dgm:t>
    </dgm:pt>
    <dgm:pt modelId="{07CCDA0A-BFF6-493C-89C9-EE55FD9C4B6E}" type="parTrans" cxnId="{1BC976FE-CC2D-4500-B577-C7690C8042FE}">
      <dgm:prSet/>
      <dgm:spPr/>
      <dgm:t>
        <a:bodyPr/>
        <a:lstStyle/>
        <a:p>
          <a:endParaRPr lang="en-US"/>
        </a:p>
      </dgm:t>
    </dgm:pt>
    <dgm:pt modelId="{3B790A8C-D7EF-4382-AC8F-5CB76DFD5494}" type="sibTrans" cxnId="{1BC976FE-CC2D-4500-B577-C7690C8042F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62AEDE3-8151-480E-B8C6-6EA75DDB2727}">
      <dgm:prSet/>
      <dgm:spPr/>
      <dgm:t>
        <a:bodyPr/>
        <a:lstStyle/>
        <a:p>
          <a:pPr rtl="0"/>
          <a:r>
            <a:rPr lang="zh-TW" altLang="en-US" b="0">
              <a:latin typeface="Microsoft JhengHei"/>
              <a:ea typeface="Microsoft JhengHei"/>
            </a:rPr>
            <a:t>     查看</a:t>
          </a:r>
          <a:r>
            <a:rPr lang="zh-TW" b="0">
              <a:latin typeface="Microsoft JhengHei"/>
              <a:ea typeface="Microsoft JhengHei"/>
            </a:rPr>
            <a:t>設備充電狀態</a:t>
          </a:r>
          <a:endParaRPr lang="en-US" b="0">
            <a:latin typeface="Microsoft JhengHei"/>
            <a:ea typeface="Microsoft JhengHei"/>
          </a:endParaRPr>
        </a:p>
      </dgm:t>
    </dgm:pt>
    <dgm:pt modelId="{5E6E20D1-3F39-4BF8-8D0E-29D2A433A850}" type="parTrans" cxnId="{622B57ED-298C-40EC-9CD6-94557FFDE741}">
      <dgm:prSet/>
      <dgm:spPr/>
      <dgm:t>
        <a:bodyPr/>
        <a:lstStyle/>
        <a:p>
          <a:endParaRPr lang="en-US"/>
        </a:p>
      </dgm:t>
    </dgm:pt>
    <dgm:pt modelId="{8F09E54D-C710-4914-8C26-08812F412C79}" type="sibTrans" cxnId="{622B57ED-298C-40EC-9CD6-94557FFDE74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5F370489-DD22-4BEA-97D0-E26F347774A8}">
      <dgm:prSet/>
      <dgm:spPr/>
      <dgm:t>
        <a:bodyPr/>
        <a:lstStyle/>
        <a:p>
          <a:r>
            <a:rPr lang="zh-TW" b="0">
              <a:latin typeface="Microsoft JhengHei"/>
              <a:ea typeface="Microsoft JhengHei"/>
            </a:rPr>
            <a:t>顯示充電設備的狀態、剩餘電量、充電歷史記錄等。</a:t>
          </a:r>
          <a:endParaRPr lang="en-US" b="0">
            <a:latin typeface="Microsoft JhengHei"/>
            <a:ea typeface="Microsoft JhengHei"/>
          </a:endParaRPr>
        </a:p>
      </dgm:t>
    </dgm:pt>
    <dgm:pt modelId="{5EFCAFB9-DCAC-4166-864C-ADD10CE4E4B0}" type="parTrans" cxnId="{A7CF2616-2E81-4080-A6D4-FE5ECEC7E4D9}">
      <dgm:prSet/>
      <dgm:spPr/>
      <dgm:t>
        <a:bodyPr/>
        <a:lstStyle/>
        <a:p>
          <a:endParaRPr lang="en-US"/>
        </a:p>
      </dgm:t>
    </dgm:pt>
    <dgm:pt modelId="{320F91EC-37C8-4762-8367-44857088FB6D}" type="sibTrans" cxnId="{A7CF2616-2E81-4080-A6D4-FE5ECEC7E4D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7F067E5-1729-47D2-B14E-44356866FBED}">
      <dgm:prSet/>
      <dgm:spPr/>
      <dgm:t>
        <a:bodyPr/>
        <a:lstStyle/>
        <a:p>
          <a:pPr rtl="0"/>
          <a:r>
            <a:rPr lang="zh-TW" altLang="en-US" b="0">
              <a:latin typeface="Microsoft JhengHei"/>
              <a:ea typeface="Microsoft JhengHei"/>
            </a:rPr>
            <a:t>     調整</a:t>
          </a:r>
          <a:r>
            <a:rPr lang="zh-TW" b="0">
              <a:latin typeface="Microsoft JhengHei"/>
              <a:ea typeface="Microsoft JhengHei"/>
            </a:rPr>
            <a:t>各項充電設定</a:t>
          </a:r>
          <a:endParaRPr lang="en-US" b="0">
            <a:latin typeface="Microsoft JhengHei"/>
            <a:ea typeface="Microsoft JhengHei"/>
          </a:endParaRPr>
        </a:p>
      </dgm:t>
    </dgm:pt>
    <dgm:pt modelId="{8215BF31-9F0A-40AB-A18C-155D0A35E62D}" type="parTrans" cxnId="{1A6DBE6A-95B1-4834-B17E-EDB124CEA860}">
      <dgm:prSet/>
      <dgm:spPr/>
      <dgm:t>
        <a:bodyPr/>
        <a:lstStyle/>
        <a:p>
          <a:endParaRPr lang="en-US"/>
        </a:p>
      </dgm:t>
    </dgm:pt>
    <dgm:pt modelId="{F7ECA393-A44F-49FC-9671-7D2EFD497BB1}" type="sibTrans" cxnId="{1A6DBE6A-95B1-4834-B17E-EDB124CEA860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FA5E5114-FE79-4363-BCA8-1A832F660CCC}">
      <dgm:prSet/>
      <dgm:spPr/>
      <dgm:t>
        <a:bodyPr/>
        <a:lstStyle/>
        <a:p>
          <a:r>
            <a:rPr lang="zh-TW" b="0">
              <a:latin typeface="Microsoft JhengHei"/>
              <a:ea typeface="Microsoft JhengHei"/>
            </a:rPr>
            <a:t>設置充電站的充電參數，例如斷路器安培數等</a:t>
          </a:r>
          <a:endParaRPr lang="en-US" b="0">
            <a:latin typeface="Microsoft JhengHei"/>
            <a:ea typeface="Microsoft JhengHei"/>
          </a:endParaRPr>
        </a:p>
      </dgm:t>
    </dgm:pt>
    <dgm:pt modelId="{46C1ABC9-3FAC-41E9-829B-3F6D48BB41A5}" type="parTrans" cxnId="{251BC0D8-BD72-436E-9D70-D7CE8690D87C}">
      <dgm:prSet/>
      <dgm:spPr/>
      <dgm:t>
        <a:bodyPr/>
        <a:lstStyle/>
        <a:p>
          <a:endParaRPr lang="en-US"/>
        </a:p>
      </dgm:t>
    </dgm:pt>
    <dgm:pt modelId="{342B1C2C-25A3-4E4D-9478-48C1F8295734}" type="sibTrans" cxnId="{251BC0D8-BD72-436E-9D70-D7CE8690D87C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DEBE8CD2-6FC2-4083-B3C8-8FAB5A762C15}" type="pres">
      <dgm:prSet presAssocID="{05E315A8-D331-40BF-A8EE-ACFE7F4A9F3A}" presName="Name0" presStyleCnt="0">
        <dgm:presLayoutVars>
          <dgm:animLvl val="lvl"/>
          <dgm:resizeHandles val="exact"/>
        </dgm:presLayoutVars>
      </dgm:prSet>
      <dgm:spPr/>
    </dgm:pt>
    <dgm:pt modelId="{2093EB1C-A4A9-41E4-82E9-AEDDC7F083EE}" type="pres">
      <dgm:prSet presAssocID="{D66395A6-F5C0-4EED-94E8-0E20DBC5D7D3}" presName="compositeNode" presStyleCnt="0">
        <dgm:presLayoutVars>
          <dgm:bulletEnabled val="1"/>
        </dgm:presLayoutVars>
      </dgm:prSet>
      <dgm:spPr/>
    </dgm:pt>
    <dgm:pt modelId="{002AA2F2-2632-4944-8C02-4243DCA0C871}" type="pres">
      <dgm:prSet presAssocID="{D66395A6-F5C0-4EED-94E8-0E20DBC5D7D3}" presName="bgRect" presStyleLbl="bgAccFollowNode1" presStyleIdx="0" presStyleCnt="5"/>
      <dgm:spPr/>
    </dgm:pt>
    <dgm:pt modelId="{BD667CE3-6DEF-4ABF-A9B9-FF7380E10344}" type="pres">
      <dgm:prSet presAssocID="{3B790A8C-D7EF-4382-AC8F-5CB76DFD5494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8F36D07E-152B-4FF3-95FC-F63299B016DC}" type="pres">
      <dgm:prSet presAssocID="{D66395A6-F5C0-4EED-94E8-0E20DBC5D7D3}" presName="bottomLine" presStyleLbl="alignNode1" presStyleIdx="1" presStyleCnt="10">
        <dgm:presLayoutVars/>
      </dgm:prSet>
      <dgm:spPr/>
    </dgm:pt>
    <dgm:pt modelId="{01CA1054-AE26-479B-B41E-C94D0E87FAA2}" type="pres">
      <dgm:prSet presAssocID="{D66395A6-F5C0-4EED-94E8-0E20DBC5D7D3}" presName="nodeText" presStyleLbl="bgAccFollowNode1" presStyleIdx="0" presStyleCnt="5">
        <dgm:presLayoutVars>
          <dgm:bulletEnabled val="1"/>
        </dgm:presLayoutVars>
      </dgm:prSet>
      <dgm:spPr/>
    </dgm:pt>
    <dgm:pt modelId="{934661F7-F018-4056-9601-635F3FD41CEE}" type="pres">
      <dgm:prSet presAssocID="{3B790A8C-D7EF-4382-AC8F-5CB76DFD5494}" presName="sibTrans" presStyleCnt="0"/>
      <dgm:spPr/>
    </dgm:pt>
    <dgm:pt modelId="{8F26F635-F530-4166-BEA9-AC001ABCE073}" type="pres">
      <dgm:prSet presAssocID="{F62AEDE3-8151-480E-B8C6-6EA75DDB2727}" presName="compositeNode" presStyleCnt="0">
        <dgm:presLayoutVars>
          <dgm:bulletEnabled val="1"/>
        </dgm:presLayoutVars>
      </dgm:prSet>
      <dgm:spPr/>
    </dgm:pt>
    <dgm:pt modelId="{3463210B-300D-4BA1-AF88-65D3CE1FFC1F}" type="pres">
      <dgm:prSet presAssocID="{F62AEDE3-8151-480E-B8C6-6EA75DDB2727}" presName="bgRect" presStyleLbl="bgAccFollowNode1" presStyleIdx="1" presStyleCnt="5"/>
      <dgm:spPr/>
    </dgm:pt>
    <dgm:pt modelId="{5355862F-DE94-4BB3-B6C1-F32B2DC402F5}" type="pres">
      <dgm:prSet presAssocID="{8F09E54D-C710-4914-8C26-08812F412C79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CC7349C9-BC0C-42CC-9D4B-7181ECE8EC31}" type="pres">
      <dgm:prSet presAssocID="{F62AEDE3-8151-480E-B8C6-6EA75DDB2727}" presName="bottomLine" presStyleLbl="alignNode1" presStyleIdx="3" presStyleCnt="10">
        <dgm:presLayoutVars/>
      </dgm:prSet>
      <dgm:spPr/>
    </dgm:pt>
    <dgm:pt modelId="{5FBA0048-CEA3-403E-BFA0-35B85DBBCA11}" type="pres">
      <dgm:prSet presAssocID="{F62AEDE3-8151-480E-B8C6-6EA75DDB2727}" presName="nodeText" presStyleLbl="bgAccFollowNode1" presStyleIdx="1" presStyleCnt="5">
        <dgm:presLayoutVars>
          <dgm:bulletEnabled val="1"/>
        </dgm:presLayoutVars>
      </dgm:prSet>
      <dgm:spPr/>
    </dgm:pt>
    <dgm:pt modelId="{9E218152-9BD0-42AA-AB9F-8CDF74B2A56E}" type="pres">
      <dgm:prSet presAssocID="{8F09E54D-C710-4914-8C26-08812F412C79}" presName="sibTrans" presStyleCnt="0"/>
      <dgm:spPr/>
    </dgm:pt>
    <dgm:pt modelId="{587E6180-6798-4D2A-950A-183A4E9B634E}" type="pres">
      <dgm:prSet presAssocID="{5F370489-DD22-4BEA-97D0-E26F347774A8}" presName="compositeNode" presStyleCnt="0">
        <dgm:presLayoutVars>
          <dgm:bulletEnabled val="1"/>
        </dgm:presLayoutVars>
      </dgm:prSet>
      <dgm:spPr/>
    </dgm:pt>
    <dgm:pt modelId="{EF752AEF-6DF8-4A8B-B650-D3DADD2E24D8}" type="pres">
      <dgm:prSet presAssocID="{5F370489-DD22-4BEA-97D0-E26F347774A8}" presName="bgRect" presStyleLbl="bgAccFollowNode1" presStyleIdx="2" presStyleCnt="5"/>
      <dgm:spPr/>
    </dgm:pt>
    <dgm:pt modelId="{E3F06197-C930-484F-92C6-C922AAA1DD42}" type="pres">
      <dgm:prSet presAssocID="{320F91EC-37C8-4762-8367-44857088FB6D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905EDA86-861F-4235-AC09-C14F7DC4D201}" type="pres">
      <dgm:prSet presAssocID="{5F370489-DD22-4BEA-97D0-E26F347774A8}" presName="bottomLine" presStyleLbl="alignNode1" presStyleIdx="5" presStyleCnt="10">
        <dgm:presLayoutVars/>
      </dgm:prSet>
      <dgm:spPr/>
    </dgm:pt>
    <dgm:pt modelId="{3351EB20-AF68-4755-9BCF-C8709BC8211A}" type="pres">
      <dgm:prSet presAssocID="{5F370489-DD22-4BEA-97D0-E26F347774A8}" presName="nodeText" presStyleLbl="bgAccFollowNode1" presStyleIdx="2" presStyleCnt="5">
        <dgm:presLayoutVars>
          <dgm:bulletEnabled val="1"/>
        </dgm:presLayoutVars>
      </dgm:prSet>
      <dgm:spPr/>
    </dgm:pt>
    <dgm:pt modelId="{25D72DBF-1731-4A95-9502-3115A1E2BBC0}" type="pres">
      <dgm:prSet presAssocID="{320F91EC-37C8-4762-8367-44857088FB6D}" presName="sibTrans" presStyleCnt="0"/>
      <dgm:spPr/>
    </dgm:pt>
    <dgm:pt modelId="{61A98B34-BBE8-4EB7-8A6E-5FF0D551F684}" type="pres">
      <dgm:prSet presAssocID="{97F067E5-1729-47D2-B14E-44356866FBED}" presName="compositeNode" presStyleCnt="0">
        <dgm:presLayoutVars>
          <dgm:bulletEnabled val="1"/>
        </dgm:presLayoutVars>
      </dgm:prSet>
      <dgm:spPr/>
    </dgm:pt>
    <dgm:pt modelId="{FF2CB897-6BC6-424A-99B2-FAD9DE199510}" type="pres">
      <dgm:prSet presAssocID="{97F067E5-1729-47D2-B14E-44356866FBED}" presName="bgRect" presStyleLbl="bgAccFollowNode1" presStyleIdx="3" presStyleCnt="5"/>
      <dgm:spPr/>
    </dgm:pt>
    <dgm:pt modelId="{D0EDFE56-6388-417B-9967-A1528924A907}" type="pres">
      <dgm:prSet presAssocID="{F7ECA393-A44F-49FC-9671-7D2EFD497BB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FDB1A764-BF4A-46C3-951A-89096A927D2E}" type="pres">
      <dgm:prSet presAssocID="{97F067E5-1729-47D2-B14E-44356866FBED}" presName="bottomLine" presStyleLbl="alignNode1" presStyleIdx="7" presStyleCnt="10">
        <dgm:presLayoutVars/>
      </dgm:prSet>
      <dgm:spPr/>
    </dgm:pt>
    <dgm:pt modelId="{AB3F19D0-9A9E-45C6-93F2-CC59779E3841}" type="pres">
      <dgm:prSet presAssocID="{97F067E5-1729-47D2-B14E-44356866FBED}" presName="nodeText" presStyleLbl="bgAccFollowNode1" presStyleIdx="3" presStyleCnt="5">
        <dgm:presLayoutVars>
          <dgm:bulletEnabled val="1"/>
        </dgm:presLayoutVars>
      </dgm:prSet>
      <dgm:spPr/>
    </dgm:pt>
    <dgm:pt modelId="{B033DC43-F476-4D79-A967-3661A55A7D8E}" type="pres">
      <dgm:prSet presAssocID="{F7ECA393-A44F-49FC-9671-7D2EFD497BB1}" presName="sibTrans" presStyleCnt="0"/>
      <dgm:spPr/>
    </dgm:pt>
    <dgm:pt modelId="{34F145AF-E811-4F23-91FA-E0B831F0F47B}" type="pres">
      <dgm:prSet presAssocID="{FA5E5114-FE79-4363-BCA8-1A832F660CCC}" presName="compositeNode" presStyleCnt="0">
        <dgm:presLayoutVars>
          <dgm:bulletEnabled val="1"/>
        </dgm:presLayoutVars>
      </dgm:prSet>
      <dgm:spPr/>
    </dgm:pt>
    <dgm:pt modelId="{A2F7BF83-94C3-4318-A36E-5AED8FAA1655}" type="pres">
      <dgm:prSet presAssocID="{FA5E5114-FE79-4363-BCA8-1A832F660CCC}" presName="bgRect" presStyleLbl="bgAccFollowNode1" presStyleIdx="4" presStyleCnt="5"/>
      <dgm:spPr/>
    </dgm:pt>
    <dgm:pt modelId="{390C15A1-7741-4B61-90AF-1AC83C761F92}" type="pres">
      <dgm:prSet presAssocID="{342B1C2C-25A3-4E4D-9478-48C1F8295734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191F44E1-4A27-4A43-8793-E19B9D91DAE1}" type="pres">
      <dgm:prSet presAssocID="{FA5E5114-FE79-4363-BCA8-1A832F660CCC}" presName="bottomLine" presStyleLbl="alignNode1" presStyleIdx="9" presStyleCnt="10">
        <dgm:presLayoutVars/>
      </dgm:prSet>
      <dgm:spPr/>
    </dgm:pt>
    <dgm:pt modelId="{E1C12529-5C7E-4944-8AD1-37D83E5828CE}" type="pres">
      <dgm:prSet presAssocID="{FA5E5114-FE79-4363-BCA8-1A832F660CCC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B4CFB06-1497-437D-9E3A-63522FD1A26C}" type="presOf" srcId="{F62AEDE3-8151-480E-B8C6-6EA75DDB2727}" destId="{5FBA0048-CEA3-403E-BFA0-35B85DBBCA11}" srcOrd="1" destOrd="0" presId="urn:microsoft.com/office/officeart/2016/7/layout/BasicLinearProcessNumbered"/>
    <dgm:cxn modelId="{DA829010-58C3-4C63-95B1-8707BCBE2610}" type="presOf" srcId="{97F067E5-1729-47D2-B14E-44356866FBED}" destId="{AB3F19D0-9A9E-45C6-93F2-CC59779E3841}" srcOrd="1" destOrd="0" presId="urn:microsoft.com/office/officeart/2016/7/layout/BasicLinearProcessNumbered"/>
    <dgm:cxn modelId="{A7CF2616-2E81-4080-A6D4-FE5ECEC7E4D9}" srcId="{05E315A8-D331-40BF-A8EE-ACFE7F4A9F3A}" destId="{5F370489-DD22-4BEA-97D0-E26F347774A8}" srcOrd="2" destOrd="0" parTransId="{5EFCAFB9-DCAC-4166-864C-ADD10CE4E4B0}" sibTransId="{320F91EC-37C8-4762-8367-44857088FB6D}"/>
    <dgm:cxn modelId="{CECC6816-5707-4EE6-89FB-EA232927DB26}" type="presOf" srcId="{F62AEDE3-8151-480E-B8C6-6EA75DDB2727}" destId="{3463210B-300D-4BA1-AF88-65D3CE1FFC1F}" srcOrd="0" destOrd="0" presId="urn:microsoft.com/office/officeart/2016/7/layout/BasicLinearProcessNumbered"/>
    <dgm:cxn modelId="{27BBE629-BAF5-4A0A-A75A-9FF28E31F9A8}" type="presOf" srcId="{320F91EC-37C8-4762-8367-44857088FB6D}" destId="{E3F06197-C930-484F-92C6-C922AAA1DD42}" srcOrd="0" destOrd="0" presId="urn:microsoft.com/office/officeart/2016/7/layout/BasicLinearProcessNumbered"/>
    <dgm:cxn modelId="{1E85C330-5E4A-42D3-86A4-37FC427E0313}" type="presOf" srcId="{D66395A6-F5C0-4EED-94E8-0E20DBC5D7D3}" destId="{002AA2F2-2632-4944-8C02-4243DCA0C871}" srcOrd="0" destOrd="0" presId="urn:microsoft.com/office/officeart/2016/7/layout/BasicLinearProcessNumbered"/>
    <dgm:cxn modelId="{3D9C3131-78F7-4C81-BFB9-FD6F0BE585E2}" type="presOf" srcId="{97F067E5-1729-47D2-B14E-44356866FBED}" destId="{FF2CB897-6BC6-424A-99B2-FAD9DE199510}" srcOrd="0" destOrd="0" presId="urn:microsoft.com/office/officeart/2016/7/layout/BasicLinearProcessNumbered"/>
    <dgm:cxn modelId="{91BD3545-6784-454D-B02E-EC0580BE5747}" type="presOf" srcId="{F7ECA393-A44F-49FC-9671-7D2EFD497BB1}" destId="{D0EDFE56-6388-417B-9967-A1528924A907}" srcOrd="0" destOrd="0" presId="urn:microsoft.com/office/officeart/2016/7/layout/BasicLinearProcessNumbered"/>
    <dgm:cxn modelId="{B0548549-EEE9-4F5C-8B98-D1386CF559A1}" type="presOf" srcId="{FA5E5114-FE79-4363-BCA8-1A832F660CCC}" destId="{E1C12529-5C7E-4944-8AD1-37D83E5828CE}" srcOrd="1" destOrd="0" presId="urn:microsoft.com/office/officeart/2016/7/layout/BasicLinearProcessNumbered"/>
    <dgm:cxn modelId="{1A6DBE6A-95B1-4834-B17E-EDB124CEA860}" srcId="{05E315A8-D331-40BF-A8EE-ACFE7F4A9F3A}" destId="{97F067E5-1729-47D2-B14E-44356866FBED}" srcOrd="3" destOrd="0" parTransId="{8215BF31-9F0A-40AB-A18C-155D0A35E62D}" sibTransId="{F7ECA393-A44F-49FC-9671-7D2EFD497BB1}"/>
    <dgm:cxn modelId="{6797DA7B-2FB5-49E8-AC97-5FF6B040F0BF}" type="presOf" srcId="{8F09E54D-C710-4914-8C26-08812F412C79}" destId="{5355862F-DE94-4BB3-B6C1-F32B2DC402F5}" srcOrd="0" destOrd="0" presId="urn:microsoft.com/office/officeart/2016/7/layout/BasicLinearProcessNumbered"/>
    <dgm:cxn modelId="{AEDEEE9B-977F-411F-8C57-85EF24EF0823}" type="presOf" srcId="{3B790A8C-D7EF-4382-AC8F-5CB76DFD5494}" destId="{BD667CE3-6DEF-4ABF-A9B9-FF7380E10344}" srcOrd="0" destOrd="0" presId="urn:microsoft.com/office/officeart/2016/7/layout/BasicLinearProcessNumbered"/>
    <dgm:cxn modelId="{BB6254B0-A1D2-42BF-9080-8679F93BA9DE}" type="presOf" srcId="{FA5E5114-FE79-4363-BCA8-1A832F660CCC}" destId="{A2F7BF83-94C3-4318-A36E-5AED8FAA1655}" srcOrd="0" destOrd="0" presId="urn:microsoft.com/office/officeart/2016/7/layout/BasicLinearProcessNumbered"/>
    <dgm:cxn modelId="{251BC0D8-BD72-436E-9D70-D7CE8690D87C}" srcId="{05E315A8-D331-40BF-A8EE-ACFE7F4A9F3A}" destId="{FA5E5114-FE79-4363-BCA8-1A832F660CCC}" srcOrd="4" destOrd="0" parTransId="{46C1ABC9-3FAC-41E9-829B-3F6D48BB41A5}" sibTransId="{342B1C2C-25A3-4E4D-9478-48C1F8295734}"/>
    <dgm:cxn modelId="{40FB17DA-CDBE-4153-AD01-BD107AB3438D}" type="presOf" srcId="{5F370489-DD22-4BEA-97D0-E26F347774A8}" destId="{3351EB20-AF68-4755-9BCF-C8709BC8211A}" srcOrd="1" destOrd="0" presId="urn:microsoft.com/office/officeart/2016/7/layout/BasicLinearProcessNumbered"/>
    <dgm:cxn modelId="{69EFB0DD-4641-44FB-8EE7-9195680E9F07}" type="presOf" srcId="{5F370489-DD22-4BEA-97D0-E26F347774A8}" destId="{EF752AEF-6DF8-4A8B-B650-D3DADD2E24D8}" srcOrd="0" destOrd="0" presId="urn:microsoft.com/office/officeart/2016/7/layout/BasicLinearProcessNumbered"/>
    <dgm:cxn modelId="{3D67A2E8-720A-41CC-ACA1-0DD49C0E6B5A}" type="presOf" srcId="{05E315A8-D331-40BF-A8EE-ACFE7F4A9F3A}" destId="{DEBE8CD2-6FC2-4083-B3C8-8FAB5A762C15}" srcOrd="0" destOrd="0" presId="urn:microsoft.com/office/officeart/2016/7/layout/BasicLinearProcessNumbered"/>
    <dgm:cxn modelId="{622B57ED-298C-40EC-9CD6-94557FFDE741}" srcId="{05E315A8-D331-40BF-A8EE-ACFE7F4A9F3A}" destId="{F62AEDE3-8151-480E-B8C6-6EA75DDB2727}" srcOrd="1" destOrd="0" parTransId="{5E6E20D1-3F39-4BF8-8D0E-29D2A433A850}" sibTransId="{8F09E54D-C710-4914-8C26-08812F412C79}"/>
    <dgm:cxn modelId="{9F25F1F2-6DF7-450A-8AC7-4A816CC5BFDC}" type="presOf" srcId="{342B1C2C-25A3-4E4D-9478-48C1F8295734}" destId="{390C15A1-7741-4B61-90AF-1AC83C761F92}" srcOrd="0" destOrd="0" presId="urn:microsoft.com/office/officeart/2016/7/layout/BasicLinearProcessNumbered"/>
    <dgm:cxn modelId="{1BC976FE-CC2D-4500-B577-C7690C8042FE}" srcId="{05E315A8-D331-40BF-A8EE-ACFE7F4A9F3A}" destId="{D66395A6-F5C0-4EED-94E8-0E20DBC5D7D3}" srcOrd="0" destOrd="0" parTransId="{07CCDA0A-BFF6-493C-89C9-EE55FD9C4B6E}" sibTransId="{3B790A8C-D7EF-4382-AC8F-5CB76DFD5494}"/>
    <dgm:cxn modelId="{D6C23CFF-4F41-4404-A009-7016885352ED}" type="presOf" srcId="{D66395A6-F5C0-4EED-94E8-0E20DBC5D7D3}" destId="{01CA1054-AE26-479B-B41E-C94D0E87FAA2}" srcOrd="1" destOrd="0" presId="urn:microsoft.com/office/officeart/2016/7/layout/BasicLinearProcessNumbered"/>
    <dgm:cxn modelId="{E3BD603B-FAF8-4621-A024-145E780F913A}" type="presParOf" srcId="{DEBE8CD2-6FC2-4083-B3C8-8FAB5A762C15}" destId="{2093EB1C-A4A9-41E4-82E9-AEDDC7F083EE}" srcOrd="0" destOrd="0" presId="urn:microsoft.com/office/officeart/2016/7/layout/BasicLinearProcessNumbered"/>
    <dgm:cxn modelId="{8E8BFF48-C80C-4C1F-B4F0-96DA6E26ED3D}" type="presParOf" srcId="{2093EB1C-A4A9-41E4-82E9-AEDDC7F083EE}" destId="{002AA2F2-2632-4944-8C02-4243DCA0C871}" srcOrd="0" destOrd="0" presId="urn:microsoft.com/office/officeart/2016/7/layout/BasicLinearProcessNumbered"/>
    <dgm:cxn modelId="{2BDC8D2F-66AF-4F2B-9685-7F9DDD75B94F}" type="presParOf" srcId="{2093EB1C-A4A9-41E4-82E9-AEDDC7F083EE}" destId="{BD667CE3-6DEF-4ABF-A9B9-FF7380E10344}" srcOrd="1" destOrd="0" presId="urn:microsoft.com/office/officeart/2016/7/layout/BasicLinearProcessNumbered"/>
    <dgm:cxn modelId="{6E6DC2A2-4ABF-4196-9A67-055DB84B8708}" type="presParOf" srcId="{2093EB1C-A4A9-41E4-82E9-AEDDC7F083EE}" destId="{8F36D07E-152B-4FF3-95FC-F63299B016DC}" srcOrd="2" destOrd="0" presId="urn:microsoft.com/office/officeart/2016/7/layout/BasicLinearProcessNumbered"/>
    <dgm:cxn modelId="{8A8A7A61-A1D8-4554-9143-2F1B2698C657}" type="presParOf" srcId="{2093EB1C-A4A9-41E4-82E9-AEDDC7F083EE}" destId="{01CA1054-AE26-479B-B41E-C94D0E87FAA2}" srcOrd="3" destOrd="0" presId="urn:microsoft.com/office/officeart/2016/7/layout/BasicLinearProcessNumbered"/>
    <dgm:cxn modelId="{67303764-F49A-4AE3-9814-EF7BEE58191F}" type="presParOf" srcId="{DEBE8CD2-6FC2-4083-B3C8-8FAB5A762C15}" destId="{934661F7-F018-4056-9601-635F3FD41CEE}" srcOrd="1" destOrd="0" presId="urn:microsoft.com/office/officeart/2016/7/layout/BasicLinearProcessNumbered"/>
    <dgm:cxn modelId="{9A54CB88-CF09-4E3B-8792-4564E5F8C6BF}" type="presParOf" srcId="{DEBE8CD2-6FC2-4083-B3C8-8FAB5A762C15}" destId="{8F26F635-F530-4166-BEA9-AC001ABCE073}" srcOrd="2" destOrd="0" presId="urn:microsoft.com/office/officeart/2016/7/layout/BasicLinearProcessNumbered"/>
    <dgm:cxn modelId="{46158EE9-BA79-43C8-BF42-840F39540C03}" type="presParOf" srcId="{8F26F635-F530-4166-BEA9-AC001ABCE073}" destId="{3463210B-300D-4BA1-AF88-65D3CE1FFC1F}" srcOrd="0" destOrd="0" presId="urn:microsoft.com/office/officeart/2016/7/layout/BasicLinearProcessNumbered"/>
    <dgm:cxn modelId="{27176D81-900A-4585-AD96-946E3E439953}" type="presParOf" srcId="{8F26F635-F530-4166-BEA9-AC001ABCE073}" destId="{5355862F-DE94-4BB3-B6C1-F32B2DC402F5}" srcOrd="1" destOrd="0" presId="urn:microsoft.com/office/officeart/2016/7/layout/BasicLinearProcessNumbered"/>
    <dgm:cxn modelId="{63A3B4C2-FD83-4159-A2DD-250CD2F44C33}" type="presParOf" srcId="{8F26F635-F530-4166-BEA9-AC001ABCE073}" destId="{CC7349C9-BC0C-42CC-9D4B-7181ECE8EC31}" srcOrd="2" destOrd="0" presId="urn:microsoft.com/office/officeart/2016/7/layout/BasicLinearProcessNumbered"/>
    <dgm:cxn modelId="{9D725E0F-B8FF-467B-A780-06E10414C335}" type="presParOf" srcId="{8F26F635-F530-4166-BEA9-AC001ABCE073}" destId="{5FBA0048-CEA3-403E-BFA0-35B85DBBCA11}" srcOrd="3" destOrd="0" presId="urn:microsoft.com/office/officeart/2016/7/layout/BasicLinearProcessNumbered"/>
    <dgm:cxn modelId="{224727FA-267C-4D05-93D6-2DE551176991}" type="presParOf" srcId="{DEBE8CD2-6FC2-4083-B3C8-8FAB5A762C15}" destId="{9E218152-9BD0-42AA-AB9F-8CDF74B2A56E}" srcOrd="3" destOrd="0" presId="urn:microsoft.com/office/officeart/2016/7/layout/BasicLinearProcessNumbered"/>
    <dgm:cxn modelId="{49DFBF06-51A4-4EB8-9D50-086311ED9C48}" type="presParOf" srcId="{DEBE8CD2-6FC2-4083-B3C8-8FAB5A762C15}" destId="{587E6180-6798-4D2A-950A-183A4E9B634E}" srcOrd="4" destOrd="0" presId="urn:microsoft.com/office/officeart/2016/7/layout/BasicLinearProcessNumbered"/>
    <dgm:cxn modelId="{9026A0AC-B3B7-45E1-894E-4CFC8CDE28F1}" type="presParOf" srcId="{587E6180-6798-4D2A-950A-183A4E9B634E}" destId="{EF752AEF-6DF8-4A8B-B650-D3DADD2E24D8}" srcOrd="0" destOrd="0" presId="urn:microsoft.com/office/officeart/2016/7/layout/BasicLinearProcessNumbered"/>
    <dgm:cxn modelId="{39E9B400-3F33-4073-8B90-83A1AA2C2DCF}" type="presParOf" srcId="{587E6180-6798-4D2A-950A-183A4E9B634E}" destId="{E3F06197-C930-484F-92C6-C922AAA1DD42}" srcOrd="1" destOrd="0" presId="urn:microsoft.com/office/officeart/2016/7/layout/BasicLinearProcessNumbered"/>
    <dgm:cxn modelId="{3FC41EFC-6588-4070-8470-9F0F16D486C0}" type="presParOf" srcId="{587E6180-6798-4D2A-950A-183A4E9B634E}" destId="{905EDA86-861F-4235-AC09-C14F7DC4D201}" srcOrd="2" destOrd="0" presId="urn:microsoft.com/office/officeart/2016/7/layout/BasicLinearProcessNumbered"/>
    <dgm:cxn modelId="{A737345E-7C40-4422-88C7-3AA747B07687}" type="presParOf" srcId="{587E6180-6798-4D2A-950A-183A4E9B634E}" destId="{3351EB20-AF68-4755-9BCF-C8709BC8211A}" srcOrd="3" destOrd="0" presId="urn:microsoft.com/office/officeart/2016/7/layout/BasicLinearProcessNumbered"/>
    <dgm:cxn modelId="{0FF5A582-ADE5-435C-BC4F-4BBA40B3838B}" type="presParOf" srcId="{DEBE8CD2-6FC2-4083-B3C8-8FAB5A762C15}" destId="{25D72DBF-1731-4A95-9502-3115A1E2BBC0}" srcOrd="5" destOrd="0" presId="urn:microsoft.com/office/officeart/2016/7/layout/BasicLinearProcessNumbered"/>
    <dgm:cxn modelId="{170E4367-6C5E-4C6B-A626-7180AAD0B3DB}" type="presParOf" srcId="{DEBE8CD2-6FC2-4083-B3C8-8FAB5A762C15}" destId="{61A98B34-BBE8-4EB7-8A6E-5FF0D551F684}" srcOrd="6" destOrd="0" presId="urn:microsoft.com/office/officeart/2016/7/layout/BasicLinearProcessNumbered"/>
    <dgm:cxn modelId="{7B370980-0EBD-479D-8D0A-E6B0E40421DB}" type="presParOf" srcId="{61A98B34-BBE8-4EB7-8A6E-5FF0D551F684}" destId="{FF2CB897-6BC6-424A-99B2-FAD9DE199510}" srcOrd="0" destOrd="0" presId="urn:microsoft.com/office/officeart/2016/7/layout/BasicLinearProcessNumbered"/>
    <dgm:cxn modelId="{91B3DC9F-1119-4778-A39D-1DC51D3A19EB}" type="presParOf" srcId="{61A98B34-BBE8-4EB7-8A6E-5FF0D551F684}" destId="{D0EDFE56-6388-417B-9967-A1528924A907}" srcOrd="1" destOrd="0" presId="urn:microsoft.com/office/officeart/2016/7/layout/BasicLinearProcessNumbered"/>
    <dgm:cxn modelId="{B76D39CE-68D4-4BB9-8D2A-9C20BE445DBD}" type="presParOf" srcId="{61A98B34-BBE8-4EB7-8A6E-5FF0D551F684}" destId="{FDB1A764-BF4A-46C3-951A-89096A927D2E}" srcOrd="2" destOrd="0" presId="urn:microsoft.com/office/officeart/2016/7/layout/BasicLinearProcessNumbered"/>
    <dgm:cxn modelId="{BD768D63-DDB5-4AB2-A91C-815F58F4C4B0}" type="presParOf" srcId="{61A98B34-BBE8-4EB7-8A6E-5FF0D551F684}" destId="{AB3F19D0-9A9E-45C6-93F2-CC59779E3841}" srcOrd="3" destOrd="0" presId="urn:microsoft.com/office/officeart/2016/7/layout/BasicLinearProcessNumbered"/>
    <dgm:cxn modelId="{C0A470E4-1B09-4665-917F-EAFCC0172967}" type="presParOf" srcId="{DEBE8CD2-6FC2-4083-B3C8-8FAB5A762C15}" destId="{B033DC43-F476-4D79-A967-3661A55A7D8E}" srcOrd="7" destOrd="0" presId="urn:microsoft.com/office/officeart/2016/7/layout/BasicLinearProcessNumbered"/>
    <dgm:cxn modelId="{423C0A65-CE58-4E02-BA86-E35C3963E52F}" type="presParOf" srcId="{DEBE8CD2-6FC2-4083-B3C8-8FAB5A762C15}" destId="{34F145AF-E811-4F23-91FA-E0B831F0F47B}" srcOrd="8" destOrd="0" presId="urn:microsoft.com/office/officeart/2016/7/layout/BasicLinearProcessNumbered"/>
    <dgm:cxn modelId="{76815568-B4BC-4752-91C4-6571A2D73F00}" type="presParOf" srcId="{34F145AF-E811-4F23-91FA-E0B831F0F47B}" destId="{A2F7BF83-94C3-4318-A36E-5AED8FAA1655}" srcOrd="0" destOrd="0" presId="urn:microsoft.com/office/officeart/2016/7/layout/BasicLinearProcessNumbered"/>
    <dgm:cxn modelId="{91C35AE4-3D54-43B8-BDEB-3D55CEE0D6B4}" type="presParOf" srcId="{34F145AF-E811-4F23-91FA-E0B831F0F47B}" destId="{390C15A1-7741-4B61-90AF-1AC83C761F92}" srcOrd="1" destOrd="0" presId="urn:microsoft.com/office/officeart/2016/7/layout/BasicLinearProcessNumbered"/>
    <dgm:cxn modelId="{59A5A67F-CA08-406F-B69C-097C8FE3C8DA}" type="presParOf" srcId="{34F145AF-E811-4F23-91FA-E0B831F0F47B}" destId="{191F44E1-4A27-4A43-8793-E19B9D91DAE1}" srcOrd="2" destOrd="0" presId="urn:microsoft.com/office/officeart/2016/7/layout/BasicLinearProcessNumbered"/>
    <dgm:cxn modelId="{8A3D1CF3-2088-471A-8AE1-098A81AC5DB2}" type="presParOf" srcId="{34F145AF-E811-4F23-91FA-E0B831F0F47B}" destId="{E1C12529-5C7E-4944-8AD1-37D83E5828C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6BB78-DE51-4503-8D48-ACD5619AFF4F}">
      <dsp:nvSpPr>
        <dsp:cNvPr id="0" name=""/>
        <dsp:cNvSpPr/>
      </dsp:nvSpPr>
      <dsp:spPr>
        <a:xfrm>
          <a:off x="5892" y="1018376"/>
          <a:ext cx="1841910" cy="22102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>
              <a:latin typeface="Calibri Light" panose="020F0302020204030204"/>
            </a:rPr>
            <a:t>連</a:t>
          </a:r>
          <a:r>
            <a:rPr lang="zh-TW" sz="2600" kern="1200"/>
            <a:t>接至充電站</a:t>
          </a:r>
          <a:endParaRPr lang="en-US" sz="2600" kern="1200"/>
        </a:p>
      </dsp:txBody>
      <dsp:txXfrm>
        <a:off x="5892" y="1902493"/>
        <a:ext cx="1841910" cy="1326175"/>
      </dsp:txXfrm>
    </dsp:sp>
    <dsp:sp modelId="{431991F8-F74E-402F-B6D2-A46270C80514}">
      <dsp:nvSpPr>
        <dsp:cNvPr id="0" name=""/>
        <dsp:cNvSpPr/>
      </dsp:nvSpPr>
      <dsp:spPr>
        <a:xfrm>
          <a:off x="5892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01</a:t>
          </a:r>
        </a:p>
      </dsp:txBody>
      <dsp:txXfrm>
        <a:off x="5892" y="1018376"/>
        <a:ext cx="1841910" cy="884117"/>
      </dsp:txXfrm>
    </dsp:sp>
    <dsp:sp modelId="{92A2F423-578E-4CC7-8E34-D705E3257FCD}">
      <dsp:nvSpPr>
        <dsp:cNvPr id="0" name=""/>
        <dsp:cNvSpPr/>
      </dsp:nvSpPr>
      <dsp:spPr>
        <a:xfrm>
          <a:off x="1995155" y="1018376"/>
          <a:ext cx="1841910" cy="2210292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監測充電設備電量</a:t>
          </a:r>
          <a:endParaRPr lang="en-US" sz="2600" kern="1200"/>
        </a:p>
      </dsp:txBody>
      <dsp:txXfrm>
        <a:off x="1995155" y="1902493"/>
        <a:ext cx="1841910" cy="1326175"/>
      </dsp:txXfrm>
    </dsp:sp>
    <dsp:sp modelId="{671985A3-C669-476F-BB19-DC042ECB0091}">
      <dsp:nvSpPr>
        <dsp:cNvPr id="0" name=""/>
        <dsp:cNvSpPr/>
      </dsp:nvSpPr>
      <dsp:spPr>
        <a:xfrm>
          <a:off x="1995155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02</a:t>
          </a:r>
        </a:p>
      </dsp:txBody>
      <dsp:txXfrm>
        <a:off x="1995155" y="1018376"/>
        <a:ext cx="1841910" cy="884117"/>
      </dsp:txXfrm>
    </dsp:sp>
    <dsp:sp modelId="{9349026A-2FCD-4689-B3B7-EB519B3EDC15}">
      <dsp:nvSpPr>
        <dsp:cNvPr id="0" name=""/>
        <dsp:cNvSpPr/>
      </dsp:nvSpPr>
      <dsp:spPr>
        <a:xfrm>
          <a:off x="3984419" y="1018376"/>
          <a:ext cx="1841910" cy="221029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估算充電剩餘時間</a:t>
          </a:r>
          <a:endParaRPr lang="en-US" sz="2600" kern="1200"/>
        </a:p>
      </dsp:txBody>
      <dsp:txXfrm>
        <a:off x="3984419" y="1902493"/>
        <a:ext cx="1841910" cy="1326175"/>
      </dsp:txXfrm>
    </dsp:sp>
    <dsp:sp modelId="{82BF791A-C94C-478E-BC81-0DFCA9C7148F}">
      <dsp:nvSpPr>
        <dsp:cNvPr id="0" name=""/>
        <dsp:cNvSpPr/>
      </dsp:nvSpPr>
      <dsp:spPr>
        <a:xfrm>
          <a:off x="3984419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03</a:t>
          </a:r>
        </a:p>
      </dsp:txBody>
      <dsp:txXfrm>
        <a:off x="3984419" y="1018376"/>
        <a:ext cx="1841910" cy="884117"/>
      </dsp:txXfrm>
    </dsp:sp>
    <dsp:sp modelId="{57ED0BF3-4425-4EDC-9541-F1A90926C8C8}">
      <dsp:nvSpPr>
        <dsp:cNvPr id="0" name=""/>
        <dsp:cNvSpPr/>
      </dsp:nvSpPr>
      <dsp:spPr>
        <a:xfrm>
          <a:off x="5973683" y="1018376"/>
          <a:ext cx="1841910" cy="2210292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提供即時資料更新</a:t>
          </a:r>
          <a:endParaRPr lang="en-US" sz="2600" kern="1200"/>
        </a:p>
      </dsp:txBody>
      <dsp:txXfrm>
        <a:off x="5973683" y="1902493"/>
        <a:ext cx="1841910" cy="1326175"/>
      </dsp:txXfrm>
    </dsp:sp>
    <dsp:sp modelId="{82BB05E8-9368-4216-9418-5D3004C114C1}">
      <dsp:nvSpPr>
        <dsp:cNvPr id="0" name=""/>
        <dsp:cNvSpPr/>
      </dsp:nvSpPr>
      <dsp:spPr>
        <a:xfrm>
          <a:off x="5973683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04</a:t>
          </a:r>
        </a:p>
      </dsp:txBody>
      <dsp:txXfrm>
        <a:off x="5973683" y="1018376"/>
        <a:ext cx="1841910" cy="884117"/>
      </dsp:txXfrm>
    </dsp:sp>
    <dsp:sp modelId="{ABCB927B-B3B9-4238-A932-31A036415D9E}">
      <dsp:nvSpPr>
        <dsp:cNvPr id="0" name=""/>
        <dsp:cNvSpPr/>
      </dsp:nvSpPr>
      <dsp:spPr>
        <a:xfrm>
          <a:off x="7962946" y="1018376"/>
          <a:ext cx="1841910" cy="221029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實現使用者介面</a:t>
          </a:r>
          <a:endParaRPr lang="en-US" sz="2600" kern="1200"/>
        </a:p>
      </dsp:txBody>
      <dsp:txXfrm>
        <a:off x="7962946" y="1902493"/>
        <a:ext cx="1841910" cy="1326175"/>
      </dsp:txXfrm>
    </dsp:sp>
    <dsp:sp modelId="{E86CCECC-F5E1-4CA0-83B3-9301E51F8B19}">
      <dsp:nvSpPr>
        <dsp:cNvPr id="0" name=""/>
        <dsp:cNvSpPr/>
      </dsp:nvSpPr>
      <dsp:spPr>
        <a:xfrm>
          <a:off x="7962946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05</a:t>
          </a:r>
        </a:p>
      </dsp:txBody>
      <dsp:txXfrm>
        <a:off x="7962946" y="1018376"/>
        <a:ext cx="1841910" cy="884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45BFB-9642-4EA7-ACB4-16F5B7611F1E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67741-4E60-479E-BF5C-A36DFB9B0EED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500" kern="1200"/>
            <a:t>即時監測充電設備的當前電量。</a:t>
          </a:r>
          <a:endParaRPr lang="en-US" sz="3500" kern="1200"/>
        </a:p>
      </dsp:txBody>
      <dsp:txXfrm>
        <a:off x="585701" y="1066737"/>
        <a:ext cx="4337991" cy="2693452"/>
      </dsp:txXfrm>
    </dsp:sp>
    <dsp:sp modelId="{75D56B5E-EECB-464C-AC68-0C922EC5D622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45D02-D868-4237-AB6A-4AA5C4469D89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500" kern="1200"/>
            <a:t>系統根據當前充電設備的電量和充電速率</a:t>
          </a:r>
          <a:r>
            <a:rPr lang="zh-TW" altLang="en-US" sz="3500" kern="1200">
              <a:latin typeface="Calibri Light" panose="020F0302020204030204"/>
            </a:rPr>
            <a:t>，</a:t>
          </a:r>
          <a:r>
            <a:rPr lang="zh-TW" sz="3500" kern="1200"/>
            <a:t>估算將設備充滿所需的剩餘時間</a:t>
          </a:r>
          <a:r>
            <a:rPr lang="zh-TW" altLang="en-US" sz="3500" kern="1200">
              <a:latin typeface="Calibri Light" panose="020F0302020204030204"/>
            </a:rPr>
            <a:t>。</a:t>
          </a:r>
          <a:endParaRPr lang="en-US" sz="3500" kern="1200"/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AA2F2-2632-4944-8C02-4243DCA0C871}">
      <dsp:nvSpPr>
        <dsp:cNvPr id="0" name=""/>
        <dsp:cNvSpPr/>
      </dsp:nvSpPr>
      <dsp:spPr>
        <a:xfrm>
          <a:off x="3880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kern="1200">
              <a:latin typeface="Microsoft JhengHei"/>
              <a:ea typeface="Microsoft JhengHei"/>
            </a:rPr>
            <a:t>開發對使用者友善的界面，能夠及時查看電量、充電設備狀態以及設置各項充電設定</a:t>
          </a:r>
          <a:endParaRPr lang="en-US" altLang="zh-TW" sz="1300" b="0" kern="1200">
            <a:latin typeface="Microsoft JhengHei"/>
            <a:ea typeface="Microsoft JhengHei"/>
          </a:endParaRPr>
        </a:p>
      </dsp:txBody>
      <dsp:txXfrm>
        <a:off x="3880" y="2353937"/>
        <a:ext cx="2101158" cy="1764973"/>
      </dsp:txXfrm>
    </dsp:sp>
    <dsp:sp modelId="{BD667CE3-6DEF-4ABF-A9B9-FF7380E10344}">
      <dsp:nvSpPr>
        <dsp:cNvPr id="0" name=""/>
        <dsp:cNvSpPr/>
      </dsp:nvSpPr>
      <dsp:spPr>
        <a:xfrm>
          <a:off x="613216" y="1530283"/>
          <a:ext cx="882486" cy="882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01</a:t>
          </a:r>
        </a:p>
      </dsp:txBody>
      <dsp:txXfrm>
        <a:off x="742453" y="1659520"/>
        <a:ext cx="624012" cy="624012"/>
      </dsp:txXfrm>
    </dsp:sp>
    <dsp:sp modelId="{8F36D07E-152B-4FF3-95FC-F63299B016DC}">
      <dsp:nvSpPr>
        <dsp:cNvPr id="0" name=""/>
        <dsp:cNvSpPr/>
      </dsp:nvSpPr>
      <dsp:spPr>
        <a:xfrm>
          <a:off x="3880" y="4177671"/>
          <a:ext cx="2101158" cy="72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3210B-300D-4BA1-AF88-65D3CE1FFC1F}">
      <dsp:nvSpPr>
        <dsp:cNvPr id="0" name=""/>
        <dsp:cNvSpPr/>
      </dsp:nvSpPr>
      <dsp:spPr>
        <a:xfrm>
          <a:off x="2315155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kern="1200">
              <a:latin typeface="Microsoft JhengHei"/>
              <a:ea typeface="Microsoft JhengHei"/>
            </a:rPr>
            <a:t>     查看</a:t>
          </a:r>
          <a:r>
            <a:rPr lang="zh-TW" sz="1300" b="0" kern="1200">
              <a:latin typeface="Microsoft JhengHei"/>
              <a:ea typeface="Microsoft JhengHei"/>
            </a:rPr>
            <a:t>設備充電狀態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2315155" y="2353937"/>
        <a:ext cx="2101158" cy="1764973"/>
      </dsp:txXfrm>
    </dsp:sp>
    <dsp:sp modelId="{5355862F-DE94-4BB3-B6C1-F32B2DC402F5}">
      <dsp:nvSpPr>
        <dsp:cNvPr id="0" name=""/>
        <dsp:cNvSpPr/>
      </dsp:nvSpPr>
      <dsp:spPr>
        <a:xfrm>
          <a:off x="2924491" y="1530283"/>
          <a:ext cx="882486" cy="882486"/>
        </a:xfrm>
        <a:prstGeom prst="ellips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02</a:t>
          </a:r>
        </a:p>
      </dsp:txBody>
      <dsp:txXfrm>
        <a:off x="3053728" y="1659520"/>
        <a:ext cx="624012" cy="624012"/>
      </dsp:txXfrm>
    </dsp:sp>
    <dsp:sp modelId="{CC7349C9-BC0C-42CC-9D4B-7181ECE8EC31}">
      <dsp:nvSpPr>
        <dsp:cNvPr id="0" name=""/>
        <dsp:cNvSpPr/>
      </dsp:nvSpPr>
      <dsp:spPr>
        <a:xfrm>
          <a:off x="2315155" y="4177671"/>
          <a:ext cx="2101158" cy="7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52AEF-6DF8-4A8B-B650-D3DADD2E24D8}">
      <dsp:nvSpPr>
        <dsp:cNvPr id="0" name=""/>
        <dsp:cNvSpPr/>
      </dsp:nvSpPr>
      <dsp:spPr>
        <a:xfrm>
          <a:off x="4626430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b="0" kern="1200">
              <a:latin typeface="Microsoft JhengHei"/>
              <a:ea typeface="Microsoft JhengHei"/>
            </a:rPr>
            <a:t>顯示充電設備的狀態、剩餘電量、充電歷史記錄等。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4626430" y="2353937"/>
        <a:ext cx="2101158" cy="1764973"/>
      </dsp:txXfrm>
    </dsp:sp>
    <dsp:sp modelId="{E3F06197-C930-484F-92C6-C922AAA1DD42}">
      <dsp:nvSpPr>
        <dsp:cNvPr id="0" name=""/>
        <dsp:cNvSpPr/>
      </dsp:nvSpPr>
      <dsp:spPr>
        <a:xfrm>
          <a:off x="5235766" y="1530283"/>
          <a:ext cx="882486" cy="882486"/>
        </a:xfrm>
        <a:prstGeom prst="ellips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03</a:t>
          </a:r>
        </a:p>
      </dsp:txBody>
      <dsp:txXfrm>
        <a:off x="5365003" y="1659520"/>
        <a:ext cx="624012" cy="624012"/>
      </dsp:txXfrm>
    </dsp:sp>
    <dsp:sp modelId="{905EDA86-861F-4235-AC09-C14F7DC4D201}">
      <dsp:nvSpPr>
        <dsp:cNvPr id="0" name=""/>
        <dsp:cNvSpPr/>
      </dsp:nvSpPr>
      <dsp:spPr>
        <a:xfrm>
          <a:off x="4626430" y="4177671"/>
          <a:ext cx="2101158" cy="72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CB897-6BC6-424A-99B2-FAD9DE199510}">
      <dsp:nvSpPr>
        <dsp:cNvPr id="0" name=""/>
        <dsp:cNvSpPr/>
      </dsp:nvSpPr>
      <dsp:spPr>
        <a:xfrm>
          <a:off x="6937705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kern="1200">
              <a:latin typeface="Microsoft JhengHei"/>
              <a:ea typeface="Microsoft JhengHei"/>
            </a:rPr>
            <a:t>     調整</a:t>
          </a:r>
          <a:r>
            <a:rPr lang="zh-TW" sz="1300" b="0" kern="1200">
              <a:latin typeface="Microsoft JhengHei"/>
              <a:ea typeface="Microsoft JhengHei"/>
            </a:rPr>
            <a:t>各項充電設定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6937705" y="2353937"/>
        <a:ext cx="2101158" cy="1764973"/>
      </dsp:txXfrm>
    </dsp:sp>
    <dsp:sp modelId="{D0EDFE56-6388-417B-9967-A1528924A907}">
      <dsp:nvSpPr>
        <dsp:cNvPr id="0" name=""/>
        <dsp:cNvSpPr/>
      </dsp:nvSpPr>
      <dsp:spPr>
        <a:xfrm>
          <a:off x="7547041" y="1530283"/>
          <a:ext cx="882486" cy="882486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04</a:t>
          </a:r>
        </a:p>
      </dsp:txBody>
      <dsp:txXfrm>
        <a:off x="7676278" y="1659520"/>
        <a:ext cx="624012" cy="624012"/>
      </dsp:txXfrm>
    </dsp:sp>
    <dsp:sp modelId="{FDB1A764-BF4A-46C3-951A-89096A927D2E}">
      <dsp:nvSpPr>
        <dsp:cNvPr id="0" name=""/>
        <dsp:cNvSpPr/>
      </dsp:nvSpPr>
      <dsp:spPr>
        <a:xfrm>
          <a:off x="6937705" y="4177671"/>
          <a:ext cx="2101158" cy="72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7BF83-94C3-4318-A36E-5AED8FAA1655}">
      <dsp:nvSpPr>
        <dsp:cNvPr id="0" name=""/>
        <dsp:cNvSpPr/>
      </dsp:nvSpPr>
      <dsp:spPr>
        <a:xfrm>
          <a:off x="9248980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b="0" kern="1200">
              <a:latin typeface="Microsoft JhengHei"/>
              <a:ea typeface="Microsoft JhengHei"/>
            </a:rPr>
            <a:t>設置充電站的充電參數，例如斷路器安培數等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9248980" y="2353937"/>
        <a:ext cx="2101158" cy="1764973"/>
      </dsp:txXfrm>
    </dsp:sp>
    <dsp:sp modelId="{390C15A1-7741-4B61-90AF-1AC83C761F92}">
      <dsp:nvSpPr>
        <dsp:cNvPr id="0" name=""/>
        <dsp:cNvSpPr/>
      </dsp:nvSpPr>
      <dsp:spPr>
        <a:xfrm>
          <a:off x="9858316" y="1530283"/>
          <a:ext cx="882486" cy="882486"/>
        </a:xfrm>
        <a:prstGeom prst="ellips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05</a:t>
          </a:r>
        </a:p>
      </dsp:txBody>
      <dsp:txXfrm>
        <a:off x="9987553" y="1659520"/>
        <a:ext cx="624012" cy="624012"/>
      </dsp:txXfrm>
    </dsp:sp>
    <dsp:sp modelId="{191F44E1-4A27-4A43-8793-E19B9D91DAE1}">
      <dsp:nvSpPr>
        <dsp:cNvPr id="0" name=""/>
        <dsp:cNvSpPr/>
      </dsp:nvSpPr>
      <dsp:spPr>
        <a:xfrm>
          <a:off x="9248980" y="4177671"/>
          <a:ext cx="2101158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4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4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9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4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22" descr="一張含有 文字, 車, 道路, 戶外 的圖片&#10;&#10;自動產生的描述">
            <a:extLst>
              <a:ext uri="{FF2B5EF4-FFF2-40B4-BE49-F238E27FC236}">
                <a16:creationId xmlns:a16="http://schemas.microsoft.com/office/drawing/2014/main" id="{002225B1-0E1F-3AC0-9232-8267D80D3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" t="6593" r="20128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8" name="Rectangle 4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614" y="1532994"/>
            <a:ext cx="4181559" cy="52998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4000" b="1">
                <a:latin typeface="Microsoft JhengHei"/>
                <a:ea typeface="Microsoft JhengHei"/>
              </a:rPr>
              <a:t>電動車充電系統</a:t>
            </a:r>
            <a:endParaRPr lang="en-US" altLang="zh-TW" sz="4000">
              <a:latin typeface="Microsoft JhengHei"/>
              <a:ea typeface="新細明體"/>
            </a:endParaRP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410918681 </a:t>
            </a:r>
            <a:r>
              <a:rPr lang="zh-TW" altLang="en-US" sz="1700" b="1" dirty="0">
                <a:latin typeface="Microsoft JhengHei"/>
                <a:ea typeface="Microsoft JhengHei"/>
              </a:rPr>
              <a:t>蔡尚頤</a:t>
            </a:r>
            <a:endParaRPr lang="en-US" altLang="zh-TW" sz="1700" b="1" dirty="0">
              <a:latin typeface="Microsoft JhengHei"/>
              <a:ea typeface="Microsoft JhengHe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410918649 </a:t>
            </a:r>
            <a:r>
              <a:rPr lang="zh-TW" altLang="en-US" sz="1700" b="1" dirty="0">
                <a:latin typeface="Microsoft JhengHei"/>
                <a:ea typeface="Microsoft JhengHei"/>
              </a:rPr>
              <a:t>黃翊庭</a:t>
            </a:r>
            <a:endParaRPr lang="en-US" altLang="zh-TW" sz="1700" b="1" dirty="0">
              <a:latin typeface="Microsoft JhengHei"/>
              <a:ea typeface="Microsoft JhengHe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410918398</a:t>
            </a:r>
            <a:r>
              <a:rPr lang="zh-TW" altLang="en-US" sz="1700" b="1" dirty="0">
                <a:latin typeface="Microsoft JhengHei"/>
                <a:ea typeface="Microsoft JhengHei"/>
              </a:rPr>
              <a:t> 陳茂華</a:t>
            </a:r>
            <a:endParaRPr lang="en-US" altLang="zh-TW" sz="1700" b="1" dirty="0">
              <a:latin typeface="Microsoft JhengHei"/>
              <a:ea typeface="Microsoft JhengHe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410928131 </a:t>
            </a:r>
            <a:r>
              <a:rPr lang="zh-TW" altLang="en-US" sz="1700" b="1" dirty="0">
                <a:latin typeface="Microsoft JhengHei"/>
                <a:ea typeface="Microsoft JhengHei"/>
              </a:rPr>
              <a:t>劉智文</a:t>
            </a:r>
            <a:endParaRPr lang="en-US" altLang="zh-TW" sz="1700" b="1" dirty="0">
              <a:latin typeface="Microsoft JhengHei"/>
              <a:ea typeface="Microsoft JhengHe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700" dirty="0">
              <a:latin typeface="Microsoft JhengHei"/>
              <a:ea typeface="新細明體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8045A5-3963-1C50-938C-804475190D82}"/>
              </a:ext>
            </a:extLst>
          </p:cNvPr>
          <p:cNvSpPr/>
          <p:nvPr/>
        </p:nvSpPr>
        <p:spPr>
          <a:xfrm>
            <a:off x="408878" y="817756"/>
            <a:ext cx="845634" cy="167268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5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024F2A-E094-C2F7-4A1D-97A46C9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861" y="501740"/>
            <a:ext cx="2758296" cy="140164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TW" altLang="en-US" sz="4800" b="1" kern="1200">
                <a:latin typeface="+mj-lt"/>
                <a:ea typeface="新細明體"/>
                <a:cs typeface="+mj-cs"/>
              </a:rPr>
              <a:t>實現使用者介面</a:t>
            </a:r>
            <a:endParaRPr lang="en-US" altLang="zh-TW" sz="4800" kern="1200">
              <a:latin typeface="+mj-lt"/>
              <a:ea typeface="新細明體"/>
              <a:cs typeface="+mj-cs"/>
            </a:endParaRPr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5" name="內容版面配置區 2">
            <a:extLst>
              <a:ext uri="{FF2B5EF4-FFF2-40B4-BE49-F238E27FC236}">
                <a16:creationId xmlns:a16="http://schemas.microsoft.com/office/drawing/2014/main" id="{F809D493-1330-B968-1011-6B31FBE7D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50817"/>
              </p:ext>
            </p:extLst>
          </p:nvPr>
        </p:nvGraphicFramePr>
        <p:xfrm>
          <a:off x="498999" y="1633690"/>
          <a:ext cx="11354020" cy="5413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61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06191C-EC43-2879-5B9E-FCA3C54B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altLang="en-US" sz="4000" b="1">
                <a:latin typeface="Microsoft JhengHei"/>
                <a:ea typeface="Microsoft JhengHei"/>
                <a:cs typeface="Calibri Light"/>
              </a:rPr>
              <a:t>使用環境</a:t>
            </a:r>
            <a:endParaRPr lang="zh-TW" altLang="en-US" sz="4000" b="1">
              <a:latin typeface="Microsoft JhengHei"/>
              <a:ea typeface="Microsoft JhengHei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32A31E1-938A-C273-6EEB-DC2DC665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04" y="1671687"/>
            <a:ext cx="5250400" cy="50443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solidFill>
                  <a:srgbClr val="7030A0"/>
                </a:solidFill>
                <a:latin typeface="+mn-lt"/>
                <a:ea typeface="新細明體"/>
                <a:cs typeface="Calibri"/>
              </a:rPr>
              <a:t>Android Studio</a:t>
            </a:r>
            <a:r>
              <a:rPr lang="en-US" altLang="zh-TW" sz="2000" kern="1200">
                <a:solidFill>
                  <a:srgbClr val="7030A0"/>
                </a:solidFill>
                <a:latin typeface="Microsoft JhengHei"/>
                <a:ea typeface="Microsoft JhengHei"/>
                <a:cs typeface="+mn-cs"/>
              </a:rPr>
              <a:t>:</a:t>
            </a:r>
            <a:endParaRPr lang="zh-TW" altLang="en-US" sz="2000" kern="1200">
              <a:solidFill>
                <a:srgbClr val="7030A0"/>
              </a:solidFill>
              <a:latin typeface="+mn-lt"/>
              <a:ea typeface="新細明體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 Studio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是典型的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應用程式開發環境（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IDE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），它整合了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 SDK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，並提供了一個用於開發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應用程式的集成工具組。</a:t>
            </a:r>
          </a:p>
          <a:p>
            <a:pPr marL="0" indent="0" defTabSz="832104">
              <a:spcBef>
                <a:spcPts val="910"/>
              </a:spcBef>
              <a:buNone/>
            </a:pPr>
            <a:endParaRPr lang="zh-TW" altLang="en-US" sz="1100" b="1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優點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:</a:t>
            </a: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1.Google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推出的</a:t>
            </a: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2.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更加智能</a:t>
            </a:r>
            <a:endParaRPr lang="en-US" altLang="zh-TW" sz="2000" b="1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3.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強大的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UI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編輯器</a:t>
            </a:r>
            <a:endParaRPr lang="zh-TW" altLang="en-US" sz="2000" b="1" kern="1200">
              <a:latin typeface="Microsoft JhengHei"/>
              <a:ea typeface="Microsoft JhengHe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+mn-cs"/>
              </a:rPr>
              <a:t>缺點</a:t>
            </a:r>
            <a:r>
              <a:rPr lang="en-US" altLang="zh-TW" sz="2000" b="1" kern="1200">
                <a:latin typeface="Microsoft JhengHei"/>
                <a:ea typeface="Microsoft JhengHei"/>
                <a:cs typeface="+mn-cs"/>
              </a:rPr>
              <a:t>:</a:t>
            </a:r>
            <a:endParaRPr lang="zh-TW" altLang="en-US" sz="2000" b="1" kern="1200">
              <a:latin typeface="Microsoft JhengHei"/>
              <a:ea typeface="Microsoft JhengHe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1.硬體需求較大</a:t>
            </a: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2.學習曲線較陡</a:t>
            </a:r>
            <a:endParaRPr lang="zh-TW" altLang="en-US" sz="2000" kern="1200">
              <a:latin typeface="Calibri" panose="020F0502020204030204"/>
              <a:ea typeface="新細明體" panose="02020500000000000000" pitchFamily="18" charset="-120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3.更新頻繁</a:t>
            </a:r>
            <a:endParaRPr lang="zh-TW" altLang="en-US" sz="2000" b="1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0898E1-7C04-327B-1C31-6C6B9460CA1D}"/>
              </a:ext>
            </a:extLst>
          </p:cNvPr>
          <p:cNvSpPr txBox="1"/>
          <p:nvPr/>
        </p:nvSpPr>
        <p:spPr>
          <a:xfrm>
            <a:off x="6031465" y="1673458"/>
            <a:ext cx="4926427" cy="47320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solidFill>
                  <a:srgbClr val="7030A0"/>
                </a:solidFill>
                <a:latin typeface="+mn-lt"/>
                <a:ea typeface="新細明體"/>
                <a:cs typeface="Calibri"/>
              </a:rPr>
              <a:t>Arduino: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Arduino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的開發環境是以</a:t>
            </a: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AVR-GCC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和其他一些開源軟體為基礎</a:t>
            </a: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,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採用</a:t>
            </a: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Java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編寫的，是許多產品、初學者會使用的一個軟體。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endParaRPr lang="zh-TW" altLang="en-US" sz="2000" b="1" kern="1200">
              <a:latin typeface="+mn-lt"/>
              <a:ea typeface="新細明體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優點: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1.價格低廉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2.體積小、方便攜帶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3.學習門檻較為簡單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endParaRPr lang="zh-TW" altLang="en-US" sz="2000" b="1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+mn-cs"/>
              </a:rPr>
              <a:t>缺點:</a:t>
            </a:r>
            <a:endParaRPr lang="zh-TW" altLang="en-US" sz="2000" b="1" kern="1200">
              <a:latin typeface="Microsoft JhengHei"/>
              <a:ea typeface="Microsoft JhengHei"/>
            </a:endParaRP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+mn-cs"/>
              </a:rPr>
              <a:t>1.Arduino只能設計較簡單之程式，且一次只可運行一個程序。</a:t>
            </a:r>
            <a:endParaRPr lang="zh-TW" altLang="en-US" sz="2000" b="1" kern="120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8553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06191C-EC43-2879-5B9E-FCA3C54B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b="1">
                <a:latin typeface="Microsoft JhengHei"/>
                <a:ea typeface="Microsoft JhengHei"/>
                <a:cs typeface="Calibri Light"/>
              </a:rPr>
              <a:t>開發工具</a:t>
            </a:r>
            <a:endParaRPr lang="zh-TW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32A31E1-938A-C273-6EEB-DC2DC665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04" y="1671687"/>
            <a:ext cx="5250400" cy="50443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832104">
              <a:buNone/>
            </a:pPr>
            <a:r>
              <a:rPr lang="en-US" alt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ESP8266</a:t>
            </a:r>
            <a:endParaRPr lang="zh-TW" altLang="en-US" sz="2000">
              <a:solidFill>
                <a:srgbClr val="7030A0"/>
              </a:solidFill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en-US" sz="2000" b="1">
                <a:latin typeface="Microsoft JhengHei"/>
                <a:ea typeface="Microsoft JhengHei"/>
                <a:cs typeface="Calibri"/>
              </a:rPr>
              <a:t>ESP8266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 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是一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款以作為微控制器使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用的成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本極低且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具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有完整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TCP/IP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協議棧的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Wi-Fi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 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IoT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控制晶片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。</a:t>
            </a:r>
            <a:endParaRPr lang="en-US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endParaRPr lang="zh-TW" sz="20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zh-TW" sz="2000" b="1">
                <a:latin typeface="Microsoft JhengHei"/>
                <a:ea typeface="Microsoft JhengHei"/>
                <a:cs typeface="Calibri"/>
              </a:rPr>
              <a:t>選擇的原因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:</a:t>
            </a:r>
            <a:endParaRPr lang="zh-TW" altLang="en-US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1.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使用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Arduino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 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IDE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的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開發環境，使我們能有效、較熟悉地去開發。</a:t>
            </a:r>
            <a:endParaRPr lang="en-US" altLang="zh-TW" sz="20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2.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它具有完善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能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夠連接Wi-Fi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的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功能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。</a:t>
            </a:r>
            <a:endParaRPr lang="en-US" altLang="zh-TW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3.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價格便宜容易取得。</a:t>
            </a:r>
            <a:endParaRPr lang="en-US" altLang="zh-TW" sz="2000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0898E1-7C04-327B-1C31-6C6B9460CA1D}"/>
              </a:ext>
            </a:extLst>
          </p:cNvPr>
          <p:cNvSpPr txBox="1"/>
          <p:nvPr/>
        </p:nvSpPr>
        <p:spPr>
          <a:xfrm>
            <a:off x="6031465" y="1673458"/>
            <a:ext cx="4926427" cy="4601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32104"/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A</a:t>
            </a:r>
            <a:r>
              <a:rPr 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n</a:t>
            </a:r>
            <a:r>
              <a:rPr lang="en-US" alt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d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r</a:t>
            </a:r>
            <a:r>
              <a:rPr lang="en-US" alt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oi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d</a:t>
            </a:r>
            <a:r>
              <a:rPr lang="zh-TW" altLang="en-US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 </a:t>
            </a:r>
            <a:r>
              <a:rPr 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St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u</a:t>
            </a:r>
            <a:r>
              <a:rPr 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d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io</a:t>
            </a: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en-US" altLang="zh-TW" sz="2000" b="1">
                <a:latin typeface="Segoe UI"/>
                <a:ea typeface="Microsoft JhengHei"/>
                <a:cs typeface="Calibri"/>
              </a:rPr>
              <a:t>Android</a:t>
            </a:r>
            <a:r>
              <a:rPr lang="en-US" sz="2000" b="1">
                <a:latin typeface="Microsoft JhengHei"/>
                <a:ea typeface="新細明體"/>
                <a:cs typeface="Calibri"/>
              </a:rPr>
              <a:t> </a:t>
            </a:r>
            <a:r>
              <a:rPr lang="en-US" altLang="zh-TW" sz="2000" b="1">
                <a:latin typeface="Segoe UI"/>
                <a:ea typeface="Microsoft JhengHei"/>
                <a:cs typeface="Calibri"/>
              </a:rPr>
              <a:t>Studio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既是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開發環境的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一部分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，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也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是一個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功能豐富的開發工具</a:t>
            </a:r>
            <a:endParaRPr lang="en-US" altLang="zh-TW" sz="2000">
              <a:latin typeface="Segoe U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>
                <a:latin typeface="Microsoft JhengHei"/>
                <a:ea typeface="Microsoft JhengHei"/>
                <a:cs typeface="Calibri"/>
              </a:rPr>
              <a:t>選擇的原因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:</a:t>
            </a:r>
            <a:endParaRPr lang="en-US" sz="2000" kern="1200">
              <a:latin typeface="Segoe U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1.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程式語言的考量(它主要以Java和Ko</a:t>
            </a:r>
            <a:r>
              <a:rPr lang="zh-TW" sz="2000" b="1">
                <a:latin typeface="Microsoft JhengHei"/>
                <a:ea typeface="Microsoft JhengHei"/>
              </a:rPr>
              <a:t>tlin)為主。</a:t>
            </a:r>
            <a:endParaRPr lang="en-US" altLang="zh-TW" sz="2000">
              <a:latin typeface="Segoe UI"/>
              <a:ea typeface="Microsoft JhengHei"/>
              <a:cs typeface="Segoe U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2.</a:t>
            </a:r>
            <a:r>
              <a:rPr lang="zh-TW" sz="2000" b="1">
                <a:latin typeface="Microsoft JhengHei"/>
                <a:ea typeface="Microsoft JhengHei"/>
              </a:rPr>
              <a:t>市場大</a:t>
            </a:r>
            <a:endParaRPr lang="zh-TW" sz="2000">
              <a:latin typeface="Microsoft JhengHei"/>
              <a:ea typeface="Microsoft JhengHe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3.</a:t>
            </a:r>
            <a:r>
              <a:rPr lang="zh-TW" sz="2000" b="1">
                <a:latin typeface="Microsoft JhengHei"/>
                <a:ea typeface="Microsoft JhengHei"/>
              </a:rPr>
              <a:t>免費及具備我們所需開發的功能。</a:t>
            </a:r>
            <a:endParaRPr lang="zh-TW" sz="2000" kern="1200">
              <a:latin typeface="Microsoft JhengHei"/>
              <a:ea typeface="Microsoft Jheng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068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5">
            <a:extLst>
              <a:ext uri="{FF2B5EF4-FFF2-40B4-BE49-F238E27FC236}">
                <a16:creationId xmlns:a16="http://schemas.microsoft.com/office/drawing/2014/main" id="{99D591C8-F0F1-4591-FC98-6D03A8A4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89" y="-432835"/>
            <a:ext cx="12217019" cy="729470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C9A7261-CF40-08B2-C8F6-CCA2A974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>
                <a:latin typeface="Microsoft JhengHei"/>
                <a:ea typeface="Microsoft JhengHei"/>
                <a:cs typeface="Calibri Light"/>
              </a:rPr>
              <a:t>發布平台(手機)</a:t>
            </a:r>
            <a:endParaRPr lang="zh-TW" altLang="en-US" b="1">
              <a:latin typeface="Microsoft JhengHei"/>
              <a:ea typeface="Microsoft JhengHe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90AD2-30C3-6831-23CB-BAEE0CB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33" y="1826998"/>
            <a:ext cx="53137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altLang="zh-TW">
                <a:solidFill>
                  <a:srgbClr val="FF0000"/>
                </a:solidFill>
                <a:highlight>
                  <a:srgbClr val="C0C0C0"/>
                </a:highlight>
                <a:latin typeface="Microsoft JhengHei"/>
                <a:ea typeface="Microsoft JhengHei"/>
                <a:cs typeface="+mn-lt"/>
              </a:rPr>
              <a:t>G</a:t>
            </a:r>
            <a:r>
              <a:rPr lang="zh-TW">
                <a:solidFill>
                  <a:srgbClr val="FF0000"/>
                </a:solidFill>
                <a:highlight>
                  <a:srgbClr val="C0C0C0"/>
                </a:highlight>
                <a:latin typeface="Microsoft JhengHei"/>
                <a:ea typeface="Microsoft JhengHei"/>
                <a:cs typeface="+mn-lt"/>
              </a:rPr>
              <a:t>oogle play store</a:t>
            </a:r>
            <a:endParaRPr lang="zh-TW">
              <a:solidFill>
                <a:srgbClr val="FF0000"/>
              </a:solidFill>
              <a:highlight>
                <a:srgbClr val="C0C0C0"/>
              </a:highlight>
              <a:latin typeface="Microsoft JhengHei"/>
              <a:ea typeface="Microsoft JhengHei"/>
              <a:cs typeface="Calibri" panose="020F0502020204030204"/>
            </a:endParaRPr>
          </a:p>
          <a:p>
            <a:endParaRPr lang="zh-TW" altLang="en-US">
              <a:highlight>
                <a:srgbClr val="C0C0C0"/>
              </a:highlight>
              <a:latin typeface="Microsoft JhengHei"/>
              <a:ea typeface="Microsoft JhengHei"/>
              <a:cs typeface="Calibri"/>
            </a:endParaRPr>
          </a:p>
          <a:p>
            <a:pPr marL="514350" indent="-514350">
              <a:buAutoNum type="arabicPeriod"/>
            </a:pPr>
            <a:r>
              <a:rPr lang="zh-TW" altLang="en-US">
                <a:highlight>
                  <a:srgbClr val="C0C0C0"/>
                </a:highlight>
                <a:latin typeface="Microsoft JhengHei"/>
                <a:ea typeface="Microsoft JhengHei"/>
                <a:cs typeface="Calibri"/>
              </a:rPr>
              <a:t>受眾量大</a:t>
            </a:r>
          </a:p>
          <a:p>
            <a:pPr marL="514350" indent="-514350">
              <a:buAutoNum type="arabicPeriod"/>
            </a:pPr>
            <a:endParaRPr lang="zh-TW" altLang="en-US">
              <a:highlight>
                <a:srgbClr val="C0C0C0"/>
              </a:highlight>
              <a:latin typeface="Microsoft JhengHei"/>
              <a:ea typeface="Microsoft JhengHei"/>
              <a:cs typeface="Calibri"/>
            </a:endParaRPr>
          </a:p>
          <a:p>
            <a:pPr marL="514350" indent="-514350">
              <a:buAutoNum type="arabicPeriod"/>
            </a:pPr>
            <a:r>
              <a:rPr lang="zh-TW" altLang="en-US">
                <a:highlight>
                  <a:srgbClr val="C0C0C0"/>
                </a:highlight>
                <a:latin typeface="Microsoft JhengHei"/>
                <a:ea typeface="Microsoft JhengHei"/>
                <a:cs typeface="Calibri"/>
              </a:rPr>
              <a:t>安卓app系統開放性高</a:t>
            </a:r>
          </a:p>
          <a:p>
            <a:pPr marL="514350" indent="-514350">
              <a:buAutoNum type="arabicPeriod"/>
            </a:pPr>
            <a:endParaRPr lang="zh-TW" altLang="en-US">
              <a:highlight>
                <a:srgbClr val="C0C0C0"/>
              </a:highlight>
              <a:latin typeface="Microsoft JhengHei"/>
              <a:ea typeface="Microsoft JhengHei"/>
              <a:cs typeface="Calibri"/>
            </a:endParaRPr>
          </a:p>
          <a:p>
            <a:pPr marL="514350" indent="-514350">
              <a:buAutoNum type="arabicPeriod"/>
            </a:pPr>
            <a:r>
              <a:rPr lang="zh-TW" altLang="en-US">
                <a:highlight>
                  <a:srgbClr val="C0C0C0"/>
                </a:highlight>
                <a:latin typeface="Microsoft JhengHei"/>
                <a:ea typeface="Microsoft JhengHei"/>
                <a:cs typeface="Calibri"/>
              </a:rPr>
              <a:t>軟件開發的主流語言(JAVA)</a:t>
            </a:r>
          </a:p>
          <a:p>
            <a:endParaRPr lang="zh-TW" altLang="en-US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FBA568-493F-0B2D-6D5F-98B06CF276C9}"/>
              </a:ext>
            </a:extLst>
          </p:cNvPr>
          <p:cNvSpPr txBox="1"/>
          <p:nvPr/>
        </p:nvSpPr>
        <p:spPr>
          <a:xfrm>
            <a:off x="6463030" y="1828799"/>
            <a:ext cx="5355590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800">
                <a:highlight>
                  <a:srgbClr val="C0C0C0"/>
                </a:highlight>
                <a:latin typeface="Microsoft JhengHei"/>
                <a:ea typeface="+mn-lt"/>
                <a:cs typeface="+mn-lt"/>
              </a:rPr>
              <a:t>A</a:t>
            </a:r>
            <a:r>
              <a:rPr lang="zh-TW" sz="2800">
                <a:highlight>
                  <a:srgbClr val="C0C0C0"/>
                </a:highlight>
                <a:latin typeface="Microsoft JhengHei"/>
                <a:ea typeface="Microsoft JhengHei"/>
                <a:cs typeface="+mn-lt"/>
              </a:rPr>
              <a:t>pp store</a:t>
            </a:r>
            <a:endParaRPr lang="zh-TW" sz="2800">
              <a:latin typeface="Microsoft JhengHei"/>
              <a:ea typeface="Microsoft JhengHei"/>
            </a:endParaRPr>
          </a:p>
          <a:p>
            <a:pPr marL="285750" indent="-285750">
              <a:buFont typeface="Arial"/>
              <a:buChar char="•"/>
            </a:pPr>
            <a:endParaRPr lang="zh-TW" altLang="en-US" sz="280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Microsoft JhengHei"/>
              <a:ea typeface="Microsoft JhengHei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zh-TW" altLang="en-US" sz="280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Microsoft JhengHei"/>
                <a:ea typeface="Microsoft JhengHei"/>
                <a:cs typeface="Calibri" panose="020F0502020204030204"/>
              </a:rPr>
              <a:t>成本高</a:t>
            </a:r>
          </a:p>
          <a:p>
            <a:pPr marL="514350" indent="-514350">
              <a:buAutoNum type="arabicPeriod"/>
            </a:pPr>
            <a:endParaRPr lang="zh-TW" altLang="en-US" sz="280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Microsoft JhengHei"/>
              <a:ea typeface="Microsoft JhengHei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zh-TW" sz="280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Microsoft JhengHei"/>
                <a:ea typeface="Microsoft JhengHei"/>
                <a:cs typeface="Calibri" panose="020F0502020204030204"/>
              </a:rPr>
              <a:t>軟件開發的主流語言</a:t>
            </a:r>
            <a:r>
              <a:rPr lang="en-US" altLang="zh-TW" sz="280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Microsoft JhengHei"/>
                <a:ea typeface="新細明體"/>
                <a:cs typeface="Calibri" panose="020F0502020204030204"/>
              </a:rPr>
              <a:t>(Swift)</a:t>
            </a:r>
            <a:endParaRPr lang="zh-TW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Microsoft JhengHei"/>
              <a:ea typeface="Microsoft JhengHei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altLang="zh-TW" sz="280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Microsoft JhengHei"/>
              <a:ea typeface="新細明體"/>
              <a:cs typeface="Calibri" panose="020F0502020204030204"/>
            </a:endParaRPr>
          </a:p>
          <a:p>
            <a:endParaRPr lang="en-US" altLang="zh-TW" sz="280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Microsoft JhengHei"/>
              <a:ea typeface="新細明體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altLang="zh-TW" sz="2800">
              <a:solidFill>
                <a:srgbClr val="222A35"/>
              </a:solidFill>
              <a:highlight>
                <a:srgbClr val="C0C0C0"/>
              </a:highlight>
              <a:latin typeface="新細明體"/>
              <a:ea typeface="新細明體"/>
              <a:cs typeface="Calibri" panose="020F0502020204030204"/>
            </a:endParaRPr>
          </a:p>
          <a:p>
            <a:endParaRPr lang="zh-TW" altLang="en-US" sz="2800">
              <a:solidFill>
                <a:srgbClr val="000000"/>
              </a:solidFill>
              <a:highlight>
                <a:srgbClr val="C0C0C0"/>
              </a:highlight>
              <a:latin typeface="Microsoft JhengHei"/>
              <a:ea typeface="Microsoft JhengHei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zh-TW" altLang="en-US" sz="2800">
              <a:solidFill>
                <a:srgbClr val="B4C6E7"/>
              </a:solidFill>
              <a:latin typeface="Microsoft JhengHei"/>
              <a:ea typeface="Microsoft JhengHei"/>
              <a:cs typeface="Calibri" panose="020F0502020204030204"/>
            </a:endParaRPr>
          </a:p>
          <a:p>
            <a:endParaRPr lang="zh-TW" altLang="en-US" sz="2800">
              <a:solidFill>
                <a:srgbClr val="B4C6E7"/>
              </a:solidFill>
              <a:ea typeface="新細明體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565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FDD2F7-F3B2-0EFB-8B43-3F562D11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b="1" kern="1200" dirty="0">
                <a:latin typeface="Microsoft JhengHei"/>
                <a:ea typeface="Microsoft JhengHei"/>
              </a:rPr>
              <a:t>系統畫面</a:t>
            </a:r>
            <a:endParaRPr lang="en-US" altLang="zh-TW" b="1" kern="1200" dirty="0">
              <a:latin typeface="Microsoft JhengHei"/>
              <a:ea typeface="Microsoft JhengHei"/>
            </a:endParaRPr>
          </a:p>
        </p:txBody>
      </p:sp>
      <p:sp>
        <p:nvSpPr>
          <p:cNvPr id="1037" name="內容版面配置區 5">
            <a:extLst>
              <a:ext uri="{FF2B5EF4-FFF2-40B4-BE49-F238E27FC236}">
                <a16:creationId xmlns:a16="http://schemas.microsoft.com/office/drawing/2014/main" id="{91A247D5-9CAF-D0C6-CFE3-BBF08B3E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DD26EA-4B3C-9E84-60EA-68B9B18F3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1926" y="717012"/>
            <a:ext cx="2655017" cy="5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5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9A4B56-563A-61DD-8906-D1DB223A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b="1" kern="1200">
                <a:solidFill>
                  <a:schemeClr val="bg1"/>
                </a:solidFill>
                <a:latin typeface="Microsoft JhengHei"/>
                <a:ea typeface="Microsoft JhengHei"/>
              </a:rPr>
              <a:t>主要客群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B945DAF-8A95-4877-3375-96E5984B6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06181"/>
              </p:ext>
            </p:extLst>
          </p:nvPr>
        </p:nvGraphicFramePr>
        <p:xfrm>
          <a:off x="611481" y="1655703"/>
          <a:ext cx="11023181" cy="496752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70655">
                  <a:extLst>
                    <a:ext uri="{9D8B030D-6E8A-4147-A177-3AD203B41FA5}">
                      <a16:colId xmlns:a16="http://schemas.microsoft.com/office/drawing/2014/main" val="2341944154"/>
                    </a:ext>
                  </a:extLst>
                </a:gridCol>
                <a:gridCol w="2123373">
                  <a:extLst>
                    <a:ext uri="{9D8B030D-6E8A-4147-A177-3AD203B41FA5}">
                      <a16:colId xmlns:a16="http://schemas.microsoft.com/office/drawing/2014/main" val="1314260535"/>
                    </a:ext>
                  </a:extLst>
                </a:gridCol>
                <a:gridCol w="2240382">
                  <a:extLst>
                    <a:ext uri="{9D8B030D-6E8A-4147-A177-3AD203B41FA5}">
                      <a16:colId xmlns:a16="http://schemas.microsoft.com/office/drawing/2014/main" val="3307940069"/>
                    </a:ext>
                  </a:extLst>
                </a:gridCol>
                <a:gridCol w="2070655">
                  <a:extLst>
                    <a:ext uri="{9D8B030D-6E8A-4147-A177-3AD203B41FA5}">
                      <a16:colId xmlns:a16="http://schemas.microsoft.com/office/drawing/2014/main" val="407930345"/>
                    </a:ext>
                  </a:extLst>
                </a:gridCol>
                <a:gridCol w="2518116">
                  <a:extLst>
                    <a:ext uri="{9D8B030D-6E8A-4147-A177-3AD203B41FA5}">
                      <a16:colId xmlns:a16="http://schemas.microsoft.com/office/drawing/2014/main" val="3031321161"/>
                    </a:ext>
                  </a:extLst>
                </a:gridCol>
              </a:tblGrid>
              <a:tr h="521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Calibri"/>
                        </a:rPr>
                        <a:t>環保倡議者</a:t>
                      </a:r>
                      <a:endParaRPr lang="zh-TW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Calibri"/>
                        </a:rPr>
                        <a:t>科技愛好者</a:t>
                      </a:r>
                      <a:endParaRPr lang="en-US" altLang="zh-TW" sz="2500" b="1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Calibri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都市居民</a:t>
                      </a:r>
                      <a:endParaRPr lang="zh-TW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小型家庭</a:t>
                      </a:r>
                      <a:endParaRPr lang="zh-TW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商務用戶</a:t>
                      </a:r>
                      <a:endParaRPr lang="zh-TW" altLang="en-US" sz="2500"/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862449"/>
                  </a:ext>
                </a:extLst>
              </a:tr>
              <a:tr h="521950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2800" b="1">
                          <a:latin typeface="微軟正黑體"/>
                          <a:ea typeface="微軟正黑體"/>
                          <a:cs typeface="Segoe UI"/>
                        </a:rPr>
                        <a:t>理由</a:t>
                      </a:r>
                      <a:endParaRPr lang="zh-TW" altLang="en-US" sz="2800" b="1">
                        <a:latin typeface="微軟正黑體"/>
                        <a:ea typeface="微軟正黑體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>
                        <a:latin typeface="Microsoft JhengHei"/>
                        <a:ea typeface="Microsoft JhengHei"/>
                        <a:cs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>
                        <a:latin typeface="Microsoft JhengHei"/>
                        <a:ea typeface="Microsoft JhengHei"/>
                        <a:cs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23011"/>
                  </a:ext>
                </a:extLst>
              </a:tr>
              <a:tr h="3923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電動車的好處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Segoe UI"/>
                        </a:rPr>
                        <a:t>降低對環境的影響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針對關注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1.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環境議題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2.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減少碳排放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3.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可持續發展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…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等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TW" altLang="en-US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面向環保人士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提供服務。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egoe UI"/>
                      </a:endParaRPr>
                    </a:p>
                    <a:p>
                      <a:pPr marL="0" indent="0">
                        <a:buNone/>
                      </a:pPr>
                      <a:endParaRPr lang="zh-TW" altLang="en-US" sz="1700" b="1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涵蓋電動車的概念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:</a:t>
                      </a:r>
                    </a:p>
                    <a:p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1.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科技創新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2.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新興科技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…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等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主要面向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對最新科技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有濃厚興趣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喜歡嘗試的車主。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住在都市的缺點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交通擁擠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空氣污染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噪音汙染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...等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電動汽車對於都市空汙問題是個好選擇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TW" altLang="en-US" sz="1700">
                        <a:latin typeface="微軟正黑體"/>
                        <a:ea typeface="微軟正黑體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同時還可以享受停車位優惠、城市限行的豁免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大陸地區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)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。</a:t>
                      </a: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latin typeface="微軟正黑體"/>
                          <a:ea typeface="微軟正黑體"/>
                          <a:cs typeface="Calibri"/>
                        </a:rPr>
                        <a:t>電動汽車具有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  <a:cs typeface="Calibri"/>
                        </a:rPr>
                        <a:t>:</a:t>
                      </a: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足夠的乘載能力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低養車成本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較低的能源消耗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Calibri"/>
                        </a:rPr>
                        <a:t>...等</a:t>
                      </a:r>
                    </a:p>
                    <a:p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對於小家庭來說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具有一定吸引力。</a:t>
                      </a: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b="0">
                          <a:latin typeface="微軟正黑體"/>
                          <a:ea typeface="微軟正黑體"/>
                          <a:cs typeface="Calibri"/>
                        </a:rPr>
                        <a:t>企業和組織選擇電動汽車作為其商業運營的一部分</a:t>
                      </a:r>
                      <a:endParaRPr lang="en-US" altLang="zh-TW" sz="1700" b="0">
                        <a:latin typeface="微軟正黑體"/>
                        <a:ea typeface="微軟正黑體"/>
                        <a:cs typeface="Calibri"/>
                      </a:endParaRPr>
                    </a:p>
                    <a:p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/>
                          <a:ea typeface="微軟正黑體"/>
                          <a:cs typeface="Calibri"/>
                        </a:rPr>
                        <a:t>例如</a:t>
                      </a:r>
                      <a:r>
                        <a:rPr lang="en-US" altLang="zh-TW" sz="1700" b="0">
                          <a:latin typeface="微軟正黑體"/>
                          <a:ea typeface="微軟正黑體"/>
                          <a:cs typeface="Calibri"/>
                        </a:rPr>
                        <a:t>:</a:t>
                      </a: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出租車公司</a:t>
                      </a:r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物流公司</a:t>
                      </a:r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企業車隊</a:t>
                      </a:r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en-US" altLang="zh-TW" sz="1700" b="0">
                          <a:latin typeface="微軟正黑體"/>
                          <a:ea typeface="微軟正黑體"/>
                          <a:cs typeface="Calibri"/>
                        </a:rPr>
                        <a:t>…</a:t>
                      </a:r>
                      <a:r>
                        <a:rPr lang="zh-TW" altLang="en-US" sz="1700" b="0">
                          <a:latin typeface="微軟正黑體"/>
                          <a:ea typeface="微軟正黑體"/>
                          <a:cs typeface="Calibri"/>
                        </a:rPr>
                        <a:t>等</a:t>
                      </a:r>
                      <a:endParaRPr lang="en-US" altLang="zh-TW" sz="1700" b="0">
                        <a:latin typeface="微軟正黑體"/>
                        <a:ea typeface="微軟正黑體"/>
                        <a:cs typeface="Calibri"/>
                      </a:endParaRPr>
                    </a:p>
                    <a:p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他們看中電動汽車的環保形象、低運營成本和潛在的節能優勢。</a:t>
                      </a:r>
                      <a:endParaRPr lang="zh-TW" altLang="en-US" sz="1700" b="0"/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4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15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5" descr="一張含有 圖表 的圖片&#10;&#10;自動產生的描述">
            <a:extLst>
              <a:ext uri="{FF2B5EF4-FFF2-40B4-BE49-F238E27FC236}">
                <a16:creationId xmlns:a16="http://schemas.microsoft.com/office/drawing/2014/main" id="{504A4948-DD17-898E-6278-D6E3C584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48" y="411678"/>
            <a:ext cx="3314259" cy="60346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8" name="Right Triangle 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5A5EBD-7843-5C92-988F-D7131735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562" y="2016563"/>
            <a:ext cx="3445062" cy="2343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7200">
                <a:ea typeface="新細明體"/>
              </a:rPr>
              <a:t>  </a:t>
            </a:r>
            <a:r>
              <a:rPr lang="zh-TW" altLang="en-US" sz="7200" kern="1200">
                <a:latin typeface="Microsoft JhengHei"/>
                <a:ea typeface="Microsoft JhengHei"/>
              </a:rPr>
              <a:t>系統</a:t>
            </a:r>
            <a:br>
              <a:rPr lang="zh-TW" altLang="en-US" sz="7200">
                <a:latin typeface="Microsoft JhengHei"/>
                <a:ea typeface="Microsoft JhengHei"/>
              </a:rPr>
            </a:br>
            <a:r>
              <a:rPr lang="zh-TW" altLang="en-US" sz="7200" kern="1200">
                <a:latin typeface="Microsoft JhengHei"/>
                <a:ea typeface="Microsoft JhengHei"/>
              </a:rPr>
              <a:t>活動圖</a:t>
            </a:r>
            <a:endParaRPr lang="en-US" altLang="zh-TW" sz="7200" kern="1200" err="1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95831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1A46D5-C827-01C5-60BF-B6896B73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600">
                <a:solidFill>
                  <a:srgbClr val="FFFFFF"/>
                </a:solidFill>
                <a:latin typeface="Microsoft JhengHei"/>
                <a:ea typeface="Microsoft JhengHei"/>
              </a:rPr>
              <a:t>經費規劃</a:t>
            </a:r>
            <a:endParaRPr lang="en-US" altLang="zh-TW" sz="2600" kern="1200">
              <a:solidFill>
                <a:srgbClr val="FFFFFF"/>
              </a:solidFill>
              <a:latin typeface="Microsoft JhengHei"/>
              <a:ea typeface="Microsoft JhengHei"/>
            </a:endParaRP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BCC396A-21F0-0432-9932-11C7ED5FF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038017"/>
              </p:ext>
            </p:extLst>
          </p:nvPr>
        </p:nvGraphicFramePr>
        <p:xfrm>
          <a:off x="3612078" y="326571"/>
          <a:ext cx="8318377" cy="6066036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298437">
                  <a:extLst>
                    <a:ext uri="{9D8B030D-6E8A-4147-A177-3AD203B41FA5}">
                      <a16:colId xmlns:a16="http://schemas.microsoft.com/office/drawing/2014/main" val="260206265"/>
                    </a:ext>
                  </a:extLst>
                </a:gridCol>
                <a:gridCol w="2165718">
                  <a:extLst>
                    <a:ext uri="{9D8B030D-6E8A-4147-A177-3AD203B41FA5}">
                      <a16:colId xmlns:a16="http://schemas.microsoft.com/office/drawing/2014/main" val="2159603904"/>
                    </a:ext>
                  </a:extLst>
                </a:gridCol>
                <a:gridCol w="847694">
                  <a:extLst>
                    <a:ext uri="{9D8B030D-6E8A-4147-A177-3AD203B41FA5}">
                      <a16:colId xmlns:a16="http://schemas.microsoft.com/office/drawing/2014/main" val="2152453124"/>
                    </a:ext>
                  </a:extLst>
                </a:gridCol>
                <a:gridCol w="847694">
                  <a:extLst>
                    <a:ext uri="{9D8B030D-6E8A-4147-A177-3AD203B41FA5}">
                      <a16:colId xmlns:a16="http://schemas.microsoft.com/office/drawing/2014/main" val="1216561635"/>
                    </a:ext>
                  </a:extLst>
                </a:gridCol>
                <a:gridCol w="996602">
                  <a:extLst>
                    <a:ext uri="{9D8B030D-6E8A-4147-A177-3AD203B41FA5}">
                      <a16:colId xmlns:a16="http://schemas.microsoft.com/office/drawing/2014/main" val="1117718462"/>
                    </a:ext>
                  </a:extLst>
                </a:gridCol>
                <a:gridCol w="996602">
                  <a:extLst>
                    <a:ext uri="{9D8B030D-6E8A-4147-A177-3AD203B41FA5}">
                      <a16:colId xmlns:a16="http://schemas.microsoft.com/office/drawing/2014/main" val="870911819"/>
                    </a:ext>
                  </a:extLst>
                </a:gridCol>
                <a:gridCol w="1165630">
                  <a:extLst>
                    <a:ext uri="{9D8B030D-6E8A-4147-A177-3AD203B41FA5}">
                      <a16:colId xmlns:a16="http://schemas.microsoft.com/office/drawing/2014/main" val="853633063"/>
                    </a:ext>
                  </a:extLst>
                </a:gridCol>
              </a:tblGrid>
              <a:tr h="581537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項目名稱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說明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單位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數量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5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單價</a:t>
                      </a:r>
                      <a:endParaRPr lang="zh-TW" altLang="en-US" sz="15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5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小計</a:t>
                      </a:r>
                      <a:endParaRPr lang="zh-TW" altLang="en-US" sz="15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備註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301083"/>
                  </a:ext>
                </a:extLst>
              </a:tr>
              <a:tr h="73193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臺幣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(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元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) 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38100" cmpd="sng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臺幣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(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元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) 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33870"/>
                  </a:ext>
                </a:extLst>
              </a:tr>
              <a:tr h="6216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個人電腦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部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26000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52000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828312"/>
                  </a:ext>
                </a:extLst>
              </a:tr>
              <a:tr h="7319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充電樁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台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12000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12000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由廠商提供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24186"/>
                  </a:ext>
                </a:extLst>
              </a:tr>
              <a:tr h="6216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手機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台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9000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9000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11950"/>
                  </a:ext>
                </a:extLst>
              </a:tr>
              <a:tr h="6416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ESP8266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板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部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99478"/>
                  </a:ext>
                </a:extLst>
              </a:tr>
              <a:tr h="6416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消耗性器材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傳輸線等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條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250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500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71432"/>
                  </a:ext>
                </a:extLst>
              </a:tr>
              <a:tr h="8723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雜支費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規格書印刷費、</a:t>
                      </a:r>
                      <a:r>
                        <a:rPr lang="af-ZA" sz="1600" cap="none" spc="0" err="1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App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上架費等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筆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 </a:t>
                      </a: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95596"/>
                  </a:ext>
                </a:extLst>
              </a:tr>
              <a:tr h="621643">
                <a:tc gridSpan="5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共                          計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76500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04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DE7D452-9CEE-A6C0-38DA-1B7BBE71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65" y="1412489"/>
            <a:ext cx="3614280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600" b="1" kern="1200">
                <a:solidFill>
                  <a:srgbClr val="FFFFFF"/>
                </a:solidFill>
                <a:latin typeface="Microsoft JhengHei"/>
                <a:ea typeface="Microsoft JhengHei"/>
              </a:rPr>
              <a:t>結論及未來發展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3E8E89-DBBA-4BC2-25B7-51CEB6EA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400" y="1412489"/>
            <a:ext cx="2926080" cy="43638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zh-TW" altLang="en-US" sz="2400" b="1">
                <a:latin typeface="Microsoft JhengHei"/>
                <a:ea typeface="Microsoft JhengHei"/>
              </a:rPr>
              <a:t>結論:</a:t>
            </a:r>
            <a:endParaRPr lang="en-US" altLang="zh-TW" sz="2400" b="1">
              <a:latin typeface="Microsoft JhengHei"/>
              <a:ea typeface="新細明體"/>
              <a:cs typeface="Calibri"/>
            </a:endParaRPr>
          </a:p>
          <a:p>
            <a:r>
              <a:rPr lang="zh-TW" altLang="en-US" sz="1600" b="1">
                <a:latin typeface="Microsoft JhengHei"/>
                <a:ea typeface="Microsoft JhengHei"/>
              </a:rPr>
              <a:t>能夠使用 </a:t>
            </a:r>
            <a:r>
              <a:rPr lang="en-US" altLang="zh-TW" sz="1600" b="1">
                <a:latin typeface="Microsoft JhengHei"/>
                <a:ea typeface="新細明體"/>
              </a:rPr>
              <a:t>ESP8266 </a:t>
            </a:r>
            <a:r>
              <a:rPr lang="zh-TW" altLang="en-US" sz="1600" b="1">
                <a:latin typeface="Microsoft JhengHei"/>
                <a:ea typeface="Microsoft JhengHei"/>
              </a:rPr>
              <a:t>板子透過 </a:t>
            </a:r>
            <a:r>
              <a:rPr lang="en-US" altLang="zh-TW" sz="1600" b="1">
                <a:latin typeface="Microsoft JhengHei"/>
                <a:ea typeface="新細明體"/>
              </a:rPr>
              <a:t>OCPP 1.6 </a:t>
            </a:r>
            <a:r>
              <a:rPr lang="zh-TW" altLang="en-US" sz="1600" b="1">
                <a:latin typeface="Microsoft JhengHei"/>
                <a:ea typeface="Microsoft JhengHei"/>
              </a:rPr>
              <a:t>協議和充電站進行通訊。</a:t>
            </a:r>
            <a:endParaRPr lang="zh-TW" altLang="en-US" sz="1600" b="1">
              <a:latin typeface="Microsoft JhengHei"/>
              <a:ea typeface="Microsoft JhengHei"/>
              <a:cs typeface="Calibri"/>
            </a:endParaRPr>
          </a:p>
          <a:p>
            <a:r>
              <a:rPr lang="zh-TW" altLang="en-US" sz="1600" b="1">
                <a:latin typeface="Microsoft JhengHei"/>
                <a:ea typeface="Microsoft JhengHei"/>
              </a:rPr>
              <a:t>能夠在 </a:t>
            </a:r>
            <a:r>
              <a:rPr lang="en-US" altLang="zh-TW" sz="1600" b="1">
                <a:latin typeface="Microsoft JhengHei"/>
                <a:ea typeface="新細明體"/>
              </a:rPr>
              <a:t>Android </a:t>
            </a:r>
            <a:r>
              <a:rPr lang="zh-TW" altLang="en-US" sz="1600" b="1">
                <a:latin typeface="Microsoft JhengHei"/>
                <a:ea typeface="Microsoft JhengHei"/>
              </a:rPr>
              <a:t>手機上使用 </a:t>
            </a:r>
            <a:r>
              <a:rPr lang="en-US" altLang="zh-TW" sz="1600" b="1">
                <a:latin typeface="Microsoft JhengHei"/>
                <a:ea typeface="新細明體"/>
              </a:rPr>
              <a:t>App </a:t>
            </a:r>
            <a:r>
              <a:rPr lang="zh-TW" altLang="en-US" sz="1600" b="1">
                <a:latin typeface="Microsoft JhengHei"/>
                <a:ea typeface="Microsoft JhengHei"/>
              </a:rPr>
              <a:t>顯示電動車的當前電量和預期多久時間能將裝置充電達</a:t>
            </a:r>
            <a:r>
              <a:rPr lang="en-US" altLang="zh-TW" sz="1600" b="1">
                <a:latin typeface="Microsoft JhengHei"/>
                <a:ea typeface="新細明體"/>
              </a:rPr>
              <a:t>100%</a:t>
            </a:r>
            <a:r>
              <a:rPr lang="zh-TW" altLang="en-US" sz="1600" b="1">
                <a:latin typeface="Microsoft JhengHei"/>
                <a:ea typeface="Microsoft JhengHei"/>
              </a:rPr>
              <a:t>。</a:t>
            </a:r>
            <a:endParaRPr lang="zh-TW" altLang="en-US" sz="1600" b="1">
              <a:latin typeface="Microsoft JhengHei"/>
              <a:ea typeface="Microsoft JhengHei"/>
              <a:cs typeface="Calibri"/>
            </a:endParaRPr>
          </a:p>
          <a:p>
            <a:endParaRPr lang="en-US" altLang="zh-TW" sz="1600" b="1">
              <a:latin typeface="Microsoft JhengHei"/>
              <a:ea typeface="新細明體"/>
              <a:cs typeface="Calibri"/>
            </a:endParaRPr>
          </a:p>
          <a:p>
            <a:pPr marL="0"/>
            <a:endParaRPr lang="en-US" altLang="zh-TW" sz="1600" b="1">
              <a:latin typeface="Microsoft JhengHei"/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1600" b="1">
              <a:latin typeface="Microsoft JhengHei"/>
              <a:ea typeface="Microsoft JhengHei"/>
              <a:cs typeface="Calibri"/>
            </a:endParaRPr>
          </a:p>
          <a:p>
            <a:endParaRPr lang="en-US" altLang="zh-TW" sz="1600">
              <a:latin typeface="Microsoft JhengHei"/>
              <a:ea typeface="新細明體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87568B-D3BB-C71F-B23F-0C7165FD3ED4}"/>
              </a:ext>
            </a:extLst>
          </p:cNvPr>
          <p:cNvSpPr txBox="1"/>
          <p:nvPr/>
        </p:nvSpPr>
        <p:spPr>
          <a:xfrm>
            <a:off x="8395159" y="1412489"/>
            <a:ext cx="2926080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400" b="1">
                <a:latin typeface="Microsoft JhengHei"/>
                <a:ea typeface="Microsoft JhengHei"/>
              </a:rPr>
              <a:t>未來發展: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600" b="1">
                <a:latin typeface="Microsoft JhengHei"/>
                <a:ea typeface="Microsoft JhengHei"/>
              </a:rPr>
              <a:t>有了基本的功能後，在未來我們有機會也可以研發更多的功能例如: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zh-TW" altLang="en-US" sz="1600" b="1">
                <a:latin typeface="Microsoft JhengHei"/>
                <a:ea typeface="Microsoft JhengHei"/>
              </a:rPr>
              <a:t>在APP上面新增「搜尋附近的充電站」，使顧客一旦遇到電量不足或較低時，能夠到最近的充電站進行充電。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TW" altLang="en-US" sz="2400" b="1">
              <a:latin typeface="Microsoft JhengHei"/>
              <a:ea typeface="Microsoft JhengHe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821F62-D62B-6712-65AC-39F5301284D3}"/>
              </a:ext>
            </a:extLst>
          </p:cNvPr>
          <p:cNvSpPr txBox="1"/>
          <p:nvPr/>
        </p:nvSpPr>
        <p:spPr>
          <a:xfrm>
            <a:off x="5061185" y="4750740"/>
            <a:ext cx="6045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1600" b="1">
                <a:ea typeface="Microsoft JhengHei"/>
              </a:rPr>
              <a:t>此項專題的實現，將有助於推動智能充電技術的發展。使充電過程更加方便，讓用戶能夠更好地掌握充電進度和充電狀態。同時，它還有助於提高充電效率，使得充電過程更加經濟和環保。在未來，這個技術有望得到更廣泛的應用，為社會和人們帶來更多的便利和效益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21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06191C-EC43-2879-5B9E-FCA3C54B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b="1">
                <a:latin typeface="Microsoft JhengHei"/>
                <a:ea typeface="Microsoft JhengHei"/>
                <a:cs typeface="Calibri Light"/>
              </a:rPr>
              <a:t>工作規劃</a:t>
            </a:r>
            <a:r>
              <a:rPr lang="en-US" altLang="zh-TW" b="1">
                <a:latin typeface="Microsoft JhengHei"/>
                <a:ea typeface="Microsoft JhengHei"/>
                <a:cs typeface="Calibri Light"/>
              </a:rPr>
              <a:t>(</a:t>
            </a:r>
            <a:r>
              <a:rPr lang="zh-TW" b="1">
                <a:latin typeface="Microsoft JhengHei"/>
                <a:ea typeface="Microsoft JhengHei"/>
                <a:cs typeface="Calibri Light"/>
              </a:rPr>
              <a:t>上</a:t>
            </a:r>
            <a:r>
              <a:rPr lang="en-US" altLang="zh-TW" b="1">
                <a:latin typeface="Microsoft JhengHei"/>
                <a:ea typeface="Microsoft JhengHei"/>
                <a:cs typeface="Calibri Light"/>
              </a:rPr>
              <a:t>)</a:t>
            </a:r>
            <a:endParaRPr lang="zh-TW" altLang="en-US" b="1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A6E93CC7-C5A6-1B73-0F85-54E99A1BF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51" y="1929401"/>
            <a:ext cx="10620497" cy="44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A3256A4-0517-FF93-7F82-F36535CA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21" y="451208"/>
            <a:ext cx="2652817" cy="5974414"/>
          </a:xfrm>
        </p:spPr>
        <p:txBody>
          <a:bodyPr anchor="ctr">
            <a:normAutofit/>
          </a:bodyPr>
          <a:lstStyle/>
          <a:p>
            <a:r>
              <a:rPr lang="zh-TW" altLang="en-US" sz="9600">
                <a:solidFill>
                  <a:srgbClr val="FFFFFF"/>
                </a:solidFill>
                <a:latin typeface="Microsoft JhengHei"/>
                <a:ea typeface="Microsoft JhengHei"/>
                <a:cs typeface="Calibri Light"/>
              </a:rPr>
              <a:t>目錄</a:t>
            </a:r>
            <a:endParaRPr lang="zh-TW" altLang="en-US" sz="9600">
              <a:solidFill>
                <a:srgbClr val="FFFFFF"/>
              </a:solidFill>
              <a:latin typeface="Microsoft JhengHei"/>
              <a:ea typeface="Microsoft JhengHei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7482D-94F4-71FC-3F57-8AE1257A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  <a:cs typeface="Calibri Light"/>
              </a:rPr>
              <a:t>前言</a:t>
            </a:r>
            <a:endParaRPr lang="zh-TW" altLang="en-US" sz="2000" b="1">
              <a:solidFill>
                <a:schemeClr val="tx1">
                  <a:alpha val="80000"/>
                </a:schemeClr>
              </a:solidFill>
              <a:latin typeface="Microsoft JhengHei"/>
              <a:ea typeface="Microsoft JhengHei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市面上的範例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系統介紹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系統功能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Microsoft JhengHei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使用環境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開發工具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Microsoft JhengHei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發布平台 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  <a:cs typeface="Calibri Light"/>
              </a:rPr>
              <a:t>系統畫面 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主要客群 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系統活動圖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Microsoft JhengHei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經費規劃 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結論及未來發展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工作規劃</a:t>
            </a: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工作分配</a:t>
            </a:r>
            <a:endParaRPr lang="zh-TW" altLang="en-US" sz="2000">
              <a:solidFill>
                <a:schemeClr val="tx1">
                  <a:alpha val="80000"/>
                </a:schemeClr>
              </a:solidFill>
              <a:latin typeface="Microsoft JhengHei"/>
              <a:ea typeface="Microsoft JhengHe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3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06191C-EC43-2879-5B9E-FCA3C54B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b="1">
                <a:latin typeface="Microsoft JhengHei"/>
                <a:ea typeface="Microsoft JhengHei"/>
                <a:cs typeface="Calibri Light"/>
              </a:rPr>
              <a:t>工</a:t>
            </a:r>
            <a:r>
              <a:rPr lang="zh-TW" altLang="en-US" b="1">
                <a:latin typeface="Microsoft JhengHei"/>
                <a:ea typeface="Microsoft JhengHei"/>
                <a:cs typeface="Calibri Light"/>
              </a:rPr>
              <a:t>作規劃</a:t>
            </a:r>
            <a:r>
              <a:rPr lang="en-US" altLang="zh-TW" b="1">
                <a:latin typeface="Microsoft JhengHei"/>
                <a:ea typeface="Microsoft JhengHei"/>
                <a:cs typeface="Calibri Light"/>
              </a:rPr>
              <a:t>(</a:t>
            </a:r>
            <a:r>
              <a:rPr lang="zh-TW" altLang="en-US" b="1">
                <a:latin typeface="Microsoft JhengHei"/>
                <a:ea typeface="Microsoft JhengHei"/>
                <a:cs typeface="Calibri Light"/>
              </a:rPr>
              <a:t>下</a:t>
            </a:r>
            <a:r>
              <a:rPr lang="en-US" altLang="zh-TW" b="1">
                <a:latin typeface="Microsoft JhengHei"/>
                <a:ea typeface="Microsoft JhengHei"/>
                <a:cs typeface="Calibri Light"/>
              </a:rPr>
              <a:t>)</a:t>
            </a:r>
            <a:endParaRPr lang="zh-TW" altLang="en-US" b="1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圖片 7" descr="一張含有 圖表 的圖片&#10;&#10;自動產生的描述">
            <a:extLst>
              <a:ext uri="{FF2B5EF4-FFF2-40B4-BE49-F238E27FC236}">
                <a16:creationId xmlns:a16="http://schemas.microsoft.com/office/drawing/2014/main" id="{DAB8F919-C5F1-BCF6-D752-C9F8A639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4" y="1938955"/>
            <a:ext cx="10699666" cy="3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8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89393-888D-B5B9-1CDC-99FC06FD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"/>
                <a:ea typeface="Microsoft JhengHei"/>
                <a:cs typeface="Calibri Light"/>
              </a:rPr>
              <a:t>工作規劃(上)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1A4EFDE-4273-C92D-F301-C2E3945E5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207318"/>
              </p:ext>
            </p:extLst>
          </p:nvPr>
        </p:nvGraphicFramePr>
        <p:xfrm>
          <a:off x="326572" y="1533897"/>
          <a:ext cx="11530941" cy="467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98">
                  <a:extLst>
                    <a:ext uri="{9D8B030D-6E8A-4147-A177-3AD203B41FA5}">
                      <a16:colId xmlns:a16="http://schemas.microsoft.com/office/drawing/2014/main" val="1346245609"/>
                    </a:ext>
                  </a:extLst>
                </a:gridCol>
                <a:gridCol w="650643">
                  <a:extLst>
                    <a:ext uri="{9D8B030D-6E8A-4147-A177-3AD203B41FA5}">
                      <a16:colId xmlns:a16="http://schemas.microsoft.com/office/drawing/2014/main" val="2975935200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822610818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97621573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22873398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488018948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4051714939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90353711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935245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4213611960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50289017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408331416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712173927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56041826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881893030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781440487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386272023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1998185255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051275176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1225156278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464294724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076772531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1395340019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296126155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730588146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1370239395"/>
                    </a:ext>
                  </a:extLst>
                </a:gridCol>
              </a:tblGrid>
              <a:tr h="107074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200">
                          <a:latin typeface="Microsoft JhengHei"/>
                          <a:ea typeface="Microsoft JhengHei"/>
                        </a:rPr>
                        <a:t>工作事項</a:t>
                      </a:r>
                      <a:endParaRPr lang="zh-TW" sz="32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時間(週)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2月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3月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4月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5月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6月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7月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46839"/>
                  </a:ext>
                </a:extLst>
              </a:tr>
              <a:tr h="406884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26492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專題規劃與設計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730225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硬體連接電路設計與開發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165955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600" b="0" i="0" u="none" strike="noStrike" noProof="0">
                          <a:solidFill>
                            <a:srgbClr val="000000"/>
                          </a:solidFill>
                          <a:latin typeface="Microsoft JhengHei"/>
                          <a:ea typeface="PMingLiU"/>
                        </a:rPr>
                        <a:t>OCPP 1.6協議研究與整合</a:t>
                      </a:r>
                      <a:endParaRPr lang="zh-TW" sz="1600" b="0" i="0" u="none" strike="noStrike" noProof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706017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手機端應用程式開發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412340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充電站端程式開發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971122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數據管理與分析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47701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通訊需求:無線通訊研究與整合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31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7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42392-A32F-3E93-0F58-7E045BB9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97" y="141605"/>
            <a:ext cx="10004503" cy="1325563"/>
          </a:xfrm>
        </p:spPr>
        <p:txBody>
          <a:bodyPr/>
          <a:lstStyle/>
          <a:p>
            <a:r>
              <a:rPr lang="zh-TW">
                <a:latin typeface="Microsoft JhengHei"/>
                <a:ea typeface="Microsoft JhengHei"/>
                <a:cs typeface="Calibri Light"/>
              </a:rPr>
              <a:t>工作規劃(</a:t>
            </a:r>
            <a:r>
              <a:rPr lang="zh-TW" altLang="en-US">
                <a:latin typeface="Microsoft JhengHei"/>
                <a:ea typeface="Microsoft JhengHei"/>
                <a:cs typeface="Calibri Light"/>
              </a:rPr>
              <a:t>下</a:t>
            </a:r>
            <a:r>
              <a:rPr lang="zh-TW">
                <a:latin typeface="Microsoft JhengHei"/>
                <a:ea typeface="Microsoft JhengHei"/>
                <a:cs typeface="Calibri Light"/>
              </a:rPr>
              <a:t>)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F85AAD84-0599-A9B4-3E68-1D1973C68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124842"/>
              </p:ext>
            </p:extLst>
          </p:nvPr>
        </p:nvGraphicFramePr>
        <p:xfrm>
          <a:off x="475013" y="1890155"/>
          <a:ext cx="11258621" cy="392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441">
                  <a:extLst>
                    <a:ext uri="{9D8B030D-6E8A-4147-A177-3AD203B41FA5}">
                      <a16:colId xmlns:a16="http://schemas.microsoft.com/office/drawing/2014/main" val="1346245609"/>
                    </a:ext>
                  </a:extLst>
                </a:gridCol>
                <a:gridCol w="787164">
                  <a:extLst>
                    <a:ext uri="{9D8B030D-6E8A-4147-A177-3AD203B41FA5}">
                      <a16:colId xmlns:a16="http://schemas.microsoft.com/office/drawing/2014/main" val="2975935200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4051714939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903537112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20935245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4213611960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2502890172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408331416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712173927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56041826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881893030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2781440487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2386272023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1998185255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051275176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1225156278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464294724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076772531"/>
                    </a:ext>
                  </a:extLst>
                </a:gridCol>
              </a:tblGrid>
              <a:tr h="1678913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200">
                          <a:latin typeface="Microsoft JhengHei"/>
                          <a:ea typeface="Microsoft JhengHei"/>
                        </a:rPr>
                        <a:t>工作事項</a:t>
                      </a:r>
                      <a:endParaRPr lang="zh-TW" sz="32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B w="0"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時間(週)</a:t>
                      </a:r>
                      <a:endParaRPr lang="zh-TW"/>
                    </a:p>
                  </a:txBody>
                  <a:tcPr anchor="ctr">
                    <a:lnB w="0"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8月</a:t>
                      </a:r>
                      <a:endParaRPr lang="zh-TW" sz="2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9月</a:t>
                      </a:r>
                      <a:endParaRPr lang="zh-TW" sz="2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10月</a:t>
                      </a:r>
                      <a:endParaRPr lang="zh-TW" sz="2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11月</a:t>
                      </a:r>
                      <a:endParaRPr lang="zh-TW" sz="2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46839"/>
                  </a:ext>
                </a:extLst>
              </a:tr>
              <a:tr h="36615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6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13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20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27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3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10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17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24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8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15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22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29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5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12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19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26</a:t>
                      </a:r>
                      <a:endParaRPr lang="zh-TW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226492"/>
                  </a:ext>
                </a:extLst>
              </a:tr>
              <a:tr h="5739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WebSocket協議研究與整合</a:t>
                      </a:r>
                      <a:endParaRPr lang="zh-TW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7</a:t>
                      </a: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0017783"/>
                  </a:ext>
                </a:extLst>
              </a:tr>
              <a:tr h="6542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系統測試與除錯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459295"/>
                  </a:ext>
                </a:extLst>
              </a:tr>
              <a:tr h="6542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文件撰寫與整理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96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790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1ED75-8CFF-E1B0-4808-F78F92FC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工作分配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(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表一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)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Calibri Light" panose="020F0302020204030204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BBF589B-533D-B3BF-149E-7F69D376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8245"/>
            <a:ext cx="6096000" cy="5439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系統規劃和設計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 b="1">
                <a:latin typeface="微軟正黑體"/>
                <a:ea typeface="微軟正黑體"/>
              </a:rPr>
              <a:t> </a:t>
            </a:r>
            <a:endParaRPr lang="en-US" altLang="zh-TW" sz="22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>
                <a:latin typeface="微軟正黑體"/>
                <a:ea typeface="微軟正黑體"/>
              </a:rPr>
              <a:t>定義系統功能和需求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latin typeface="微軟正黑體"/>
                <a:ea typeface="微軟正黑體"/>
              </a:rPr>
              <a:t> 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設計系統架構和模塊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latin typeface="微軟正黑體"/>
                <a:ea typeface="微軟正黑體"/>
              </a:rPr>
              <a:t> 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制定系統開發計劃和時程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r>
              <a:rPr lang="en-US" altLang="zh-TW" sz="2200">
                <a:highlight>
                  <a:srgbClr val="00FFFF"/>
                </a:highlight>
                <a:latin typeface="微軟正黑體"/>
                <a:ea typeface="微軟正黑體"/>
              </a:rPr>
              <a:t>(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計畫</a:t>
            </a:r>
            <a:r>
              <a:rPr lang="en-US" altLang="zh-TW" sz="2200">
                <a:highlight>
                  <a:srgbClr val="00FFFF"/>
                </a:highlight>
                <a:latin typeface="微軟正黑體"/>
                <a:ea typeface="微軟正黑體"/>
              </a:rPr>
              <a:t>)</a:t>
            </a:r>
            <a:r>
              <a:rPr lang="zh-TW" altLang="en-US" sz="2200">
                <a:latin typeface="微軟正黑體"/>
                <a:ea typeface="微軟正黑體"/>
              </a:rPr>
              <a:t>、</a:t>
            </a:r>
            <a:r>
              <a:rPr lang="zh-TW" altLang="en-US" sz="2200">
                <a:highlight>
                  <a:srgbClr val="FFFF00"/>
                </a:highlight>
                <a:latin typeface="微軟正黑體"/>
                <a:ea typeface="微軟正黑體"/>
              </a:rPr>
              <a:t>黃翊庭</a:t>
            </a:r>
            <a:r>
              <a:rPr lang="en-US" altLang="zh-TW" sz="2200">
                <a:highlight>
                  <a:srgbClr val="FFFF00"/>
                </a:highlight>
                <a:latin typeface="微軟正黑體"/>
                <a:ea typeface="微軟正黑體"/>
              </a:rPr>
              <a:t>(</a:t>
            </a:r>
            <a:r>
              <a:rPr lang="zh-TW" altLang="en-US" sz="2200">
                <a:highlight>
                  <a:srgbClr val="FFFF00"/>
                </a:highlight>
                <a:latin typeface="微軟正黑體"/>
                <a:ea typeface="微軟正黑體"/>
              </a:rPr>
              <a:t>時程</a:t>
            </a:r>
            <a:r>
              <a:rPr lang="en-US" altLang="zh-TW" sz="2200">
                <a:highlight>
                  <a:srgbClr val="FFFF00"/>
                </a:highlight>
                <a:latin typeface="微軟正黑體"/>
                <a:ea typeface="微軟正黑體"/>
              </a:rPr>
              <a:t>)</a:t>
            </a:r>
          </a:p>
          <a:p>
            <a:pPr marL="0" indent="0">
              <a:buNone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200" b="1">
                <a:latin typeface="微軟正黑體"/>
                <a:ea typeface="微軟正黑體"/>
              </a:rPr>
              <a:t>OCPP</a:t>
            </a:r>
            <a:r>
              <a:rPr lang="zh-TW" altLang="en-US" sz="2200" b="1">
                <a:latin typeface="微軟正黑體"/>
                <a:ea typeface="微軟正黑體"/>
              </a:rPr>
              <a:t>協議研究與整合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 b="1">
                <a:latin typeface="微軟正黑體"/>
                <a:ea typeface="微軟正黑體"/>
              </a:rPr>
              <a:t> </a:t>
            </a:r>
            <a:endParaRPr lang="zh-TW" altLang="en-US" sz="2200">
              <a:highlight>
                <a:srgbClr val="00FFFF"/>
              </a:highlight>
              <a:latin typeface="微軟正黑體"/>
              <a:ea typeface="微軟正黑體"/>
            </a:endParaRPr>
          </a:p>
          <a:p>
            <a:r>
              <a:rPr lang="zh-TW" altLang="en-US" sz="2200">
                <a:latin typeface="微軟正黑體"/>
                <a:ea typeface="微軟正黑體"/>
              </a:rPr>
              <a:t>學習並研究</a:t>
            </a:r>
            <a:r>
              <a:rPr lang="en-US" altLang="zh-TW" sz="2200">
                <a:latin typeface="微軟正黑體"/>
                <a:ea typeface="微軟正黑體"/>
              </a:rPr>
              <a:t>OCPP 1.6</a:t>
            </a:r>
            <a:r>
              <a:rPr lang="zh-TW" altLang="en-US" sz="2200">
                <a:latin typeface="微軟正黑體"/>
                <a:ea typeface="微軟正黑體"/>
              </a:rPr>
              <a:t>通訊協議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劉智文、陳茂華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導入並整合</a:t>
            </a:r>
            <a:r>
              <a:rPr lang="en-US" altLang="zh-TW" sz="2200">
                <a:latin typeface="微軟正黑體"/>
                <a:ea typeface="微軟正黑體"/>
              </a:rPr>
              <a:t>OCPP</a:t>
            </a:r>
            <a:r>
              <a:rPr lang="zh-TW" altLang="en-US" sz="2200">
                <a:latin typeface="微軟正黑體"/>
                <a:ea typeface="微軟正黑體"/>
              </a:rPr>
              <a:t>庫到系統中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開發與</a:t>
            </a:r>
            <a:r>
              <a:rPr lang="en-US" altLang="zh-TW" sz="2200">
                <a:latin typeface="微軟正黑體"/>
                <a:ea typeface="微軟正黑體"/>
              </a:rPr>
              <a:t>OCPP</a:t>
            </a:r>
            <a:r>
              <a:rPr lang="zh-TW" altLang="en-US" sz="2200">
                <a:latin typeface="微軟正黑體"/>
                <a:ea typeface="微軟正黑體"/>
              </a:rPr>
              <a:t>相關的通訊功能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en-US" altLang="zh-TW" sz="2200">
              <a:highlight>
                <a:srgbClr val="00FFFF"/>
              </a:highlight>
              <a:latin typeface="微軟正黑體"/>
              <a:ea typeface="微軟正黑體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0033B54C-E452-1734-715F-3AB9A6263658}"/>
              </a:ext>
            </a:extLst>
          </p:cNvPr>
          <p:cNvSpPr txBox="1">
            <a:spLocks/>
          </p:cNvSpPr>
          <p:nvPr/>
        </p:nvSpPr>
        <p:spPr>
          <a:xfrm>
            <a:off x="6096000" y="1418245"/>
            <a:ext cx="6096000" cy="5439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前端開發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 b="1">
                <a:latin typeface="微軟正黑體"/>
                <a:ea typeface="微軟正黑體"/>
              </a:rPr>
              <a:t> </a:t>
            </a:r>
            <a:endParaRPr lang="zh-TW" altLang="en-US" sz="2200">
              <a:highlight>
                <a:srgbClr val="FFFF00"/>
              </a:highlight>
              <a:latin typeface="微軟正黑體"/>
              <a:ea typeface="微軟正黑體"/>
            </a:endParaRPr>
          </a:p>
          <a:p>
            <a:pPr marL="342900" indent="-342900"/>
            <a:r>
              <a:rPr lang="zh-TW" altLang="en-US" sz="2200">
                <a:latin typeface="微軟正黑體"/>
                <a:ea typeface="微軟正黑體"/>
              </a:rPr>
              <a:t>設計和開發</a:t>
            </a:r>
            <a:r>
              <a:rPr lang="en-US" altLang="zh-TW" sz="2200">
                <a:latin typeface="微軟正黑體"/>
                <a:ea typeface="微軟正黑體"/>
              </a:rPr>
              <a:t>Android</a:t>
            </a:r>
            <a:r>
              <a:rPr lang="zh-TW" altLang="en-US" sz="2200">
                <a:latin typeface="微軟正黑體"/>
                <a:ea typeface="微軟正黑體"/>
              </a:rPr>
              <a:t>手機應用程式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en-US" altLang="zh-TW" sz="2200">
                <a:highlight>
                  <a:srgbClr val="FFFF00"/>
                </a:highlight>
                <a:latin typeface="微軟正黑體"/>
                <a:ea typeface="微軟正黑體"/>
              </a:rPr>
              <a:t> 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FFFF00"/>
                </a:highlight>
                <a:latin typeface="Microsoft JhengHei"/>
                <a:ea typeface="Microsoft JhengHei"/>
              </a:rPr>
              <a:t>蔡尚頤、黃翊</a:t>
            </a:r>
            <a:r>
              <a:rPr lang="zh-TW" sz="2200">
                <a:highlight>
                  <a:srgbClr val="FFFF00"/>
                </a:highlight>
                <a:latin typeface="Microsoft JhengHei"/>
                <a:ea typeface="Microsoft JhengHei"/>
              </a:rPr>
              <a:t>庭</a:t>
            </a:r>
            <a:endParaRPr lang="zh-TW" altLang="en-US" sz="2200">
              <a:highlight>
                <a:srgbClr val="FFFF00"/>
              </a:highlight>
              <a:latin typeface="Microsoft JhengHei"/>
              <a:ea typeface="Microsoft JhengHe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實現充電狀態和充電進度的顯示功能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en-US" altLang="zh-TW" sz="2200" err="1">
                <a:highlight>
                  <a:srgbClr val="FFFF00"/>
                </a:highlight>
                <a:latin typeface="Microsoft JhengHei"/>
                <a:ea typeface="Microsoft JhengHei"/>
              </a:rPr>
              <a:t>蔡尚頤</a:t>
            </a:r>
            <a:endParaRPr lang="zh-TW" altLang="en-US" sz="2200">
              <a:highlight>
                <a:srgbClr val="FFFF00"/>
              </a:highlight>
              <a:latin typeface="Microsoft JhengHei"/>
              <a:ea typeface="Microsoft JhengHe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開發充電參數設置和充電記錄查看功能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FFFF00"/>
                </a:highlight>
                <a:latin typeface="Microsoft JhengHei"/>
                <a:ea typeface="Microsoft JhengHei"/>
              </a:rPr>
              <a:t>黃翊庭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後端開發 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>
                <a:latin typeface="微軟正黑體"/>
                <a:ea typeface="微軟正黑體"/>
              </a:rPr>
              <a:t> </a:t>
            </a:r>
            <a:endParaRPr lang="zh-TW" altLang="en-US" sz="2200">
              <a:highlight>
                <a:srgbClr val="00FFFF"/>
              </a:highlight>
              <a:latin typeface="微軟正黑體"/>
              <a:ea typeface="微軟正黑體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設計和開發</a:t>
            </a:r>
            <a:r>
              <a:rPr lang="en-US" altLang="zh-TW" sz="2200">
                <a:latin typeface="微軟正黑體"/>
                <a:ea typeface="微軟正黑體"/>
              </a:rPr>
              <a:t>ESP8266</a:t>
            </a:r>
            <a:r>
              <a:rPr lang="zh-TW" altLang="en-US" sz="2200">
                <a:latin typeface="微軟正黑體"/>
                <a:ea typeface="微軟正黑體"/>
              </a:rPr>
              <a:t>板子上的程式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實現與充電站的通訊功能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altLang="en-US" sz="2200">
              <a:latin typeface="微軟正黑體"/>
              <a:ea typeface="微軟正黑體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處理充電站的指令和數據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altLang="en-US" sz="2200">
              <a:latin typeface="微軟正黑體"/>
              <a:ea typeface="微軟正黑體"/>
            </a:endParaRP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60FFFB8F-18CB-6794-2813-158C2924E382}"/>
              </a:ext>
            </a:extLst>
          </p:cNvPr>
          <p:cNvSpPr txBox="1">
            <a:spLocks/>
          </p:cNvSpPr>
          <p:nvPr/>
        </p:nvSpPr>
        <p:spPr>
          <a:xfrm>
            <a:off x="1896948" y="6407821"/>
            <a:ext cx="8398104" cy="450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>
                <a:highlight>
                  <a:srgbClr val="FFFF00"/>
                </a:highlight>
                <a:ea typeface="新細明體"/>
              </a:rPr>
              <a:t>APP</a:t>
            </a:r>
            <a:r>
              <a:rPr lang="zh-TW" altLang="en-US">
                <a:highlight>
                  <a:srgbClr val="FFFF00"/>
                </a:highlight>
                <a:ea typeface="新細明體"/>
              </a:rPr>
              <a:t>組</a:t>
            </a:r>
            <a:r>
              <a:rPr lang="en-US" altLang="zh-TW">
                <a:highlight>
                  <a:srgbClr val="FFFF00"/>
                </a:highlight>
                <a:ea typeface="新細明體"/>
              </a:rPr>
              <a:t>:</a:t>
            </a:r>
            <a:r>
              <a:rPr lang="zh-TW" altLang="en-US">
                <a:highlight>
                  <a:srgbClr val="FFFF00"/>
                </a:highlight>
                <a:ea typeface="新細明體"/>
              </a:rPr>
              <a:t> 蔡尚頤、黃翊庭</a:t>
            </a:r>
            <a:r>
              <a:rPr lang="zh-TW" altLang="en-US">
                <a:ea typeface="新細明體"/>
              </a:rPr>
              <a:t>；</a:t>
            </a:r>
            <a:r>
              <a:rPr lang="en-US" altLang="zh-TW">
                <a:highlight>
                  <a:srgbClr val="00FFFF"/>
                </a:highlight>
                <a:ea typeface="新細明體"/>
              </a:rPr>
              <a:t>ESP8266</a:t>
            </a:r>
            <a:r>
              <a:rPr lang="zh-TW" altLang="en-US">
                <a:highlight>
                  <a:srgbClr val="00FFFF"/>
                </a:highlight>
                <a:ea typeface="新細明體"/>
              </a:rPr>
              <a:t>組</a:t>
            </a:r>
            <a:r>
              <a:rPr lang="en-US" altLang="zh-TW">
                <a:highlight>
                  <a:srgbClr val="00FFFF"/>
                </a:highlight>
                <a:ea typeface="新細明體"/>
              </a:rPr>
              <a:t>: </a:t>
            </a:r>
            <a:r>
              <a:rPr lang="zh-TW" altLang="en-US">
                <a:highlight>
                  <a:srgbClr val="00FFFF"/>
                </a:highlight>
                <a:ea typeface="新細明體"/>
              </a:rPr>
              <a:t>劉智文、陳茂華</a:t>
            </a:r>
          </a:p>
        </p:txBody>
      </p:sp>
    </p:spTree>
    <p:extLst>
      <p:ext uri="{BB962C8B-B14F-4D97-AF65-F5344CB8AC3E}">
        <p14:creationId xmlns:p14="http://schemas.microsoft.com/office/powerpoint/2010/main" val="59517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1ED75-8CFF-E1B0-4808-F78F92FC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工作分配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(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表二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)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Calibri Light" panose="020F0302020204030204"/>
            </a:endParaRPr>
          </a:p>
        </p:txBody>
      </p:sp>
      <p:sp>
        <p:nvSpPr>
          <p:cNvPr id="20" name="內容版面配置區 4">
            <a:extLst>
              <a:ext uri="{FF2B5EF4-FFF2-40B4-BE49-F238E27FC236}">
                <a16:creationId xmlns:a16="http://schemas.microsoft.com/office/drawing/2014/main" id="{AB1C2221-983A-006C-3F41-409007C7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8245"/>
            <a:ext cx="6096000" cy="5439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數據管理和分析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 b="1">
                <a:latin typeface="微軟正黑體"/>
                <a:ea typeface="微軟正黑體"/>
              </a:rPr>
              <a:t>  </a:t>
            </a:r>
            <a:endParaRPr lang="zh-TW" altLang="en-US" sz="2200">
              <a:highlight>
                <a:srgbClr val="FFFF00"/>
              </a:highlight>
              <a:latin typeface="微軟正黑體"/>
              <a:ea typeface="微軟正黑體"/>
            </a:endParaRPr>
          </a:p>
          <a:p>
            <a:r>
              <a:rPr lang="zh-TW" altLang="en-US" sz="2200">
                <a:latin typeface="微軟正黑體"/>
                <a:ea typeface="微軟正黑體"/>
              </a:rPr>
              <a:t>設計數據庫結構和表格:</a:t>
            </a:r>
            <a:r>
              <a:rPr lang="zh-TW" sz="2200">
                <a:highlight>
                  <a:srgbClr val="FFFF00"/>
                </a:highlight>
                <a:latin typeface="Microsoft JhengHei"/>
                <a:ea typeface="Microsoft JhengHei"/>
              </a:rPr>
              <a:t>蔡尚頤、黃翊庭</a:t>
            </a:r>
            <a:endParaRPr lang="zh-TW" altLang="en-US" sz="2200">
              <a:highlight>
                <a:srgbClr val="FFFF00"/>
              </a:highlight>
              <a:latin typeface="微軟正黑體"/>
              <a:ea typeface="微軟正黑體"/>
            </a:endParaRPr>
          </a:p>
          <a:p>
            <a:r>
              <a:rPr lang="zh-TW" altLang="en-US" sz="2200">
                <a:latin typeface="微軟正黑體"/>
                <a:ea typeface="微軟正黑體"/>
              </a:rPr>
              <a:t>開發數據儲存和查詢功能:</a:t>
            </a:r>
            <a:r>
              <a:rPr lang="zh-TW" sz="2200">
                <a:highlight>
                  <a:srgbClr val="FFFF00"/>
                </a:highlight>
                <a:latin typeface="Microsoft JhengHei"/>
                <a:ea typeface="Microsoft JhengHei"/>
              </a:rPr>
              <a:t>黃翊庭</a:t>
            </a:r>
            <a:endParaRPr lang="zh-TW" sz="2200">
              <a:latin typeface="Microsoft JhengHei"/>
              <a:ea typeface="Microsoft JhengHei"/>
            </a:endParaRPr>
          </a:p>
          <a:p>
            <a:r>
              <a:rPr lang="zh-TW" altLang="en-US" sz="2200">
                <a:latin typeface="微軟正黑體"/>
                <a:ea typeface="微軟正黑體"/>
              </a:rPr>
              <a:t>實現數據分析和報表生成功能:</a:t>
            </a:r>
            <a:r>
              <a:rPr lang="zh-TW" altLang="en-US" sz="2200">
                <a:highlight>
                  <a:srgbClr val="FFFF00"/>
                </a:highlight>
                <a:latin typeface="微軟正黑體"/>
                <a:ea typeface="微軟正黑體"/>
              </a:rPr>
              <a:t>蔡尚頤</a:t>
            </a:r>
            <a:endParaRPr lang="en-US" altLang="zh-TW" sz="220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測試和驗證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>
                <a:latin typeface="微軟正黑體"/>
                <a:ea typeface="微軟正黑體"/>
              </a:rPr>
              <a:t> </a:t>
            </a:r>
            <a:endParaRPr lang="en-US" altLang="zh-TW" sz="2200">
              <a:latin typeface="微軟正黑體"/>
              <a:ea typeface="微軟正黑體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設計測試方案和測試用例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劉智文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進行系統功能和性能測試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劉智文、陳茂華</a:t>
            </a:r>
            <a:r>
              <a:rPr lang="zh-TW" altLang="en-US" sz="2200">
                <a:latin typeface="微軟正黑體"/>
                <a:ea typeface="微軟正黑體"/>
              </a:rPr>
              <a:t>、</a:t>
            </a:r>
            <a:r>
              <a:rPr lang="zh-TW" altLang="en-US" sz="2200">
                <a:highlight>
                  <a:srgbClr val="FFFF00"/>
                </a:highlight>
                <a:latin typeface="微軟正黑體"/>
                <a:ea typeface="微軟正黑體"/>
              </a:rPr>
              <a:t>蔡尚頤、黃翊庭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修復和優化系統中的錯誤和問題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劉智文、陳茂華</a:t>
            </a:r>
            <a:r>
              <a:rPr lang="zh-TW" altLang="en-US" sz="2200">
                <a:latin typeface="微軟正黑體"/>
                <a:ea typeface="微軟正黑體"/>
              </a:rPr>
              <a:t>、</a:t>
            </a:r>
            <a:r>
              <a:rPr lang="zh-TW" sz="2200">
                <a:highlight>
                  <a:srgbClr val="FFFF00"/>
                </a:highlight>
                <a:latin typeface="Microsoft JhengHei"/>
                <a:ea typeface="Microsoft JhengHei"/>
              </a:rPr>
              <a:t>蔡尚頤、黃翊庭</a:t>
            </a:r>
            <a:endParaRPr lang="zh-TW" sz="2200">
              <a:highlight>
                <a:srgbClr val="00FFFF"/>
              </a:highlight>
              <a:latin typeface="Microsoft JhengHei"/>
              <a:ea typeface="Microsoft JhengHei"/>
            </a:endParaRPr>
          </a:p>
        </p:txBody>
      </p:sp>
      <p:sp>
        <p:nvSpPr>
          <p:cNvPr id="21" name="內容版面配置區 4">
            <a:extLst>
              <a:ext uri="{FF2B5EF4-FFF2-40B4-BE49-F238E27FC236}">
                <a16:creationId xmlns:a16="http://schemas.microsoft.com/office/drawing/2014/main" id="{16ECDD15-0EA9-F2FA-3D86-CB9C5307F721}"/>
              </a:ext>
            </a:extLst>
          </p:cNvPr>
          <p:cNvSpPr txBox="1">
            <a:spLocks/>
          </p:cNvSpPr>
          <p:nvPr/>
        </p:nvSpPr>
        <p:spPr>
          <a:xfrm>
            <a:off x="6096000" y="1418246"/>
            <a:ext cx="6096000" cy="5439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文檔撰寫和報告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endParaRPr lang="zh-TW" altLang="en-US" sz="2200">
              <a:highlight>
                <a:srgbClr val="00FFFF"/>
              </a:highlight>
              <a:latin typeface="微軟正黑體"/>
              <a:ea typeface="微軟正黑體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撰寫系統使用手冊和技術文檔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FFFF00"/>
                </a:highlight>
                <a:latin typeface="Microsoft JhengHei"/>
                <a:ea typeface="Microsoft JhengHei"/>
              </a:rPr>
              <a:t>蔡尚頤、黃翊庭</a:t>
            </a:r>
            <a:r>
              <a:rPr lang="zh-TW" altLang="en-US" sz="2200">
                <a:latin typeface="Microsoft JhengHei"/>
                <a:ea typeface="Microsoft JhengHei"/>
              </a:rPr>
              <a:t>、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  <a:endParaRPr lang="zh-TW" altLang="en-US" sz="2200">
              <a:latin typeface="微軟正黑體"/>
              <a:ea typeface="微軟正黑體"/>
            </a:endParaRPr>
          </a:p>
          <a:p>
            <a:pPr marL="285750" indent="-285750"/>
            <a:r>
              <a:rPr lang="zh-TW" altLang="en-US" sz="2200">
                <a:latin typeface="微軟正黑體"/>
                <a:ea typeface="微軟正黑體"/>
              </a:rPr>
              <a:t>編寫專題報告和口試答辯的內容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latin typeface="微軟正黑體"/>
                <a:ea typeface="微軟正黑體"/>
              </a:rPr>
              <a:t> 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sz="2200">
                <a:latin typeface="Microsoft JhengHei"/>
                <a:ea typeface="Microsoft JhengHei"/>
              </a:rPr>
              <a:t> </a:t>
            </a:r>
            <a:r>
              <a:rPr lang="en-US" altLang="zh-TW" sz="2200">
                <a:latin typeface="Microsoft JhengHei"/>
                <a:ea typeface="Microsoft JhengHei"/>
              </a:rPr>
              <a:t>	</a:t>
            </a:r>
            <a:r>
              <a:rPr lang="zh-TW" sz="2200">
                <a:highlight>
                  <a:srgbClr val="FFFF00"/>
                </a:highlight>
                <a:latin typeface="Microsoft JhengHei"/>
                <a:ea typeface="Microsoft JhengHei"/>
              </a:rPr>
              <a:t>蔡尚頤、黃翊庭</a:t>
            </a:r>
            <a:r>
              <a:rPr lang="zh-TW" altLang="en-US" sz="2200">
                <a:latin typeface="微軟正黑體"/>
                <a:ea typeface="微軟正黑體"/>
              </a:rPr>
              <a:t>、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  <a:endParaRPr lang="zh-TW" altLang="en-US" sz="2200">
              <a:latin typeface="微軟正黑體"/>
              <a:ea typeface="微軟正黑體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整理和提交專題相關的文件和報告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en-US" altLang="zh-TW" sz="2200">
              <a:highlight>
                <a:srgbClr val="00FFFF"/>
              </a:highlight>
              <a:latin typeface="微軟正黑體"/>
              <a:ea typeface="微軟正黑體"/>
            </a:endParaRPr>
          </a:p>
          <a:p>
            <a:pPr marL="0" indent="0">
              <a:buNone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專案管理和協調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endParaRPr lang="zh-TW" altLang="en-US" sz="2200" b="1">
              <a:latin typeface="微軟正黑體"/>
              <a:ea typeface="微軟正黑體"/>
            </a:endParaRPr>
          </a:p>
          <a:p>
            <a:pPr marL="285750" indent="-285750"/>
            <a:r>
              <a:rPr lang="zh-TW" altLang="en-US" sz="2200">
                <a:latin typeface="微軟正黑體"/>
                <a:ea typeface="微軟正黑體"/>
              </a:rPr>
              <a:t>監督和管理專案進度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  <a:endParaRPr lang="en-US" altLang="zh-TW" sz="2200">
              <a:latin typeface="微軟正黑體"/>
              <a:ea typeface="微軟正黑體"/>
            </a:endParaRPr>
          </a:p>
          <a:p>
            <a:pPr marL="285750" indent="-285750"/>
            <a:r>
              <a:rPr lang="zh-TW" altLang="en-US" sz="2200">
                <a:latin typeface="微軟正黑體"/>
                <a:ea typeface="微軟正黑體"/>
              </a:rPr>
              <a:t>協調團隊的工作任務和進展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  <a:endParaRPr lang="zh-TW">
              <a:ea typeface="新細明體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與指導教授和相關方面溝通和協調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劉智文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C1E14C-48A3-AA69-96F3-D357557D7FF5}"/>
              </a:ext>
            </a:extLst>
          </p:cNvPr>
          <p:cNvSpPr txBox="1">
            <a:spLocks/>
          </p:cNvSpPr>
          <p:nvPr/>
        </p:nvSpPr>
        <p:spPr>
          <a:xfrm>
            <a:off x="1896948" y="6407821"/>
            <a:ext cx="8398104" cy="4501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>
                <a:highlight>
                  <a:srgbClr val="FFFF00"/>
                </a:highlight>
              </a:rPr>
              <a:t>APP</a:t>
            </a:r>
            <a:r>
              <a:rPr lang="zh-TW" altLang="en-US">
                <a:highlight>
                  <a:srgbClr val="FFFF00"/>
                </a:highlight>
              </a:rPr>
              <a:t>組</a:t>
            </a:r>
            <a:r>
              <a:rPr lang="en-US" altLang="zh-TW">
                <a:highlight>
                  <a:srgbClr val="FFFF00"/>
                </a:highlight>
              </a:rPr>
              <a:t>:</a:t>
            </a:r>
            <a:r>
              <a:rPr lang="zh-TW" altLang="en-US">
                <a:highlight>
                  <a:srgbClr val="FFFF00"/>
                </a:highlight>
              </a:rPr>
              <a:t> 蔡尚頤、黃翊庭</a:t>
            </a:r>
            <a:r>
              <a:rPr lang="zh-TW" altLang="en-US"/>
              <a:t>；</a:t>
            </a:r>
            <a:r>
              <a:rPr lang="en-US" altLang="zh-TW">
                <a:highlight>
                  <a:srgbClr val="00FFFF"/>
                </a:highlight>
              </a:rPr>
              <a:t>ESP8266</a:t>
            </a:r>
            <a:r>
              <a:rPr lang="zh-TW" altLang="en-US">
                <a:highlight>
                  <a:srgbClr val="00FFFF"/>
                </a:highlight>
              </a:rPr>
              <a:t>組</a:t>
            </a:r>
            <a:r>
              <a:rPr lang="en-US" altLang="zh-TW">
                <a:highlight>
                  <a:srgbClr val="00FFFF"/>
                </a:highlight>
              </a:rPr>
              <a:t>: </a:t>
            </a:r>
            <a:r>
              <a:rPr lang="zh-TW" altLang="en-US">
                <a:highlight>
                  <a:srgbClr val="00FFFF"/>
                </a:highlight>
              </a:rPr>
              <a:t>劉智文、陳茂華</a:t>
            </a:r>
          </a:p>
        </p:txBody>
      </p:sp>
    </p:spTree>
    <p:extLst>
      <p:ext uri="{BB962C8B-B14F-4D97-AF65-F5344CB8AC3E}">
        <p14:creationId xmlns:p14="http://schemas.microsoft.com/office/powerpoint/2010/main" val="22233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1ED75-8CFF-E1B0-4808-F78F92FC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工作分配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(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表三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)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Calibri Light" panose="020F0302020204030204"/>
            </a:endParaRPr>
          </a:p>
        </p:txBody>
      </p:sp>
      <p:sp>
        <p:nvSpPr>
          <p:cNvPr id="20" name="內容版面配置區 4">
            <a:extLst>
              <a:ext uri="{FF2B5EF4-FFF2-40B4-BE49-F238E27FC236}">
                <a16:creationId xmlns:a16="http://schemas.microsoft.com/office/drawing/2014/main" id="{AB1C2221-983A-006C-3F41-409007C7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49610"/>
            <a:ext cx="6095999" cy="52083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altLang="zh-TW" sz="2400" b="1" dirty="0">
                <a:latin typeface="微軟正黑體"/>
                <a:ea typeface="微軟正黑體"/>
              </a:rPr>
              <a:t>WebSocket</a:t>
            </a:r>
            <a:r>
              <a:rPr lang="zh-TW" altLang="en-US" sz="2400" b="1" dirty="0">
                <a:latin typeface="微軟正黑體"/>
                <a:ea typeface="微軟正黑體"/>
              </a:rPr>
              <a:t>協議研究與整合</a:t>
            </a:r>
            <a:r>
              <a:rPr lang="en-US" altLang="zh-TW" sz="2400" b="1" dirty="0">
                <a:latin typeface="微軟正黑體"/>
                <a:ea typeface="微軟正黑體"/>
              </a:rPr>
              <a:t>:</a:t>
            </a:r>
            <a:r>
              <a:rPr lang="zh-TW" altLang="en-US" sz="2400" b="1" dirty="0">
                <a:latin typeface="微軟正黑體"/>
                <a:ea typeface="微軟正黑體"/>
              </a:rPr>
              <a:t> </a:t>
            </a:r>
            <a:endParaRPr lang="zh-TW" altLang="en-US" sz="2400" dirty="0">
              <a:highlight>
                <a:srgbClr val="00FFFF"/>
              </a:highlight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研究</a:t>
            </a:r>
            <a:r>
              <a:rPr lang="en-US" altLang="zh-TW" sz="2400" dirty="0">
                <a:latin typeface="微軟正黑體"/>
                <a:ea typeface="微軟正黑體"/>
              </a:rPr>
              <a:t>WebSocket</a:t>
            </a:r>
            <a:r>
              <a:rPr lang="zh-TW" altLang="en-US" sz="2400" dirty="0">
                <a:latin typeface="微軟正黑體"/>
                <a:ea typeface="微軟正黑體"/>
              </a:rPr>
              <a:t>協議：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劉智文、陳茂華</a:t>
            </a:r>
            <a:endParaRPr lang="en-US" altLang="zh-TW" sz="2400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選擇適合的</a:t>
            </a:r>
            <a:r>
              <a:rPr lang="en-US" altLang="zh-TW" sz="2400" dirty="0">
                <a:latin typeface="微軟正黑體"/>
                <a:ea typeface="微軟正黑體"/>
              </a:rPr>
              <a:t>WebSocket</a:t>
            </a:r>
            <a:r>
              <a:rPr lang="zh-TW" altLang="en-US" sz="2400" dirty="0">
                <a:latin typeface="微軟正黑體"/>
                <a:ea typeface="微軟正黑體"/>
              </a:rPr>
              <a:t>庫：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en-US" altLang="zh-TW" sz="2400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整合</a:t>
            </a:r>
            <a:r>
              <a:rPr lang="en-US" altLang="zh-TW" sz="2400" dirty="0">
                <a:latin typeface="微軟正黑體"/>
                <a:ea typeface="微軟正黑體"/>
              </a:rPr>
              <a:t>WebSocket</a:t>
            </a:r>
            <a:r>
              <a:rPr lang="zh-TW" altLang="en-US" sz="2400" dirty="0">
                <a:latin typeface="微軟正黑體"/>
                <a:ea typeface="微軟正黑體"/>
              </a:rPr>
              <a:t>功能：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altLang="en-US" sz="2400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測試和除錯：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  <a:endParaRPr lang="en-US" altLang="zh-TW" sz="2400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上線部署和驗收測試：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C1E14C-48A3-AA69-96F3-D357557D7FF5}"/>
              </a:ext>
            </a:extLst>
          </p:cNvPr>
          <p:cNvSpPr txBox="1">
            <a:spLocks/>
          </p:cNvSpPr>
          <p:nvPr/>
        </p:nvSpPr>
        <p:spPr>
          <a:xfrm>
            <a:off x="1896948" y="6407821"/>
            <a:ext cx="8398104" cy="4501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>
                <a:highlight>
                  <a:srgbClr val="FFFF00"/>
                </a:highlight>
              </a:rPr>
              <a:t>APP</a:t>
            </a:r>
            <a:r>
              <a:rPr lang="zh-TW" altLang="en-US">
                <a:highlight>
                  <a:srgbClr val="FFFF00"/>
                </a:highlight>
              </a:rPr>
              <a:t>組</a:t>
            </a:r>
            <a:r>
              <a:rPr lang="en-US" altLang="zh-TW">
                <a:highlight>
                  <a:srgbClr val="FFFF00"/>
                </a:highlight>
              </a:rPr>
              <a:t>:</a:t>
            </a:r>
            <a:r>
              <a:rPr lang="zh-TW" altLang="en-US">
                <a:highlight>
                  <a:srgbClr val="FFFF00"/>
                </a:highlight>
              </a:rPr>
              <a:t> 蔡尚頤、黃翊庭</a:t>
            </a:r>
            <a:r>
              <a:rPr lang="zh-TW" altLang="en-US"/>
              <a:t>；</a:t>
            </a:r>
            <a:r>
              <a:rPr lang="en-US" altLang="zh-TW">
                <a:highlight>
                  <a:srgbClr val="00FFFF"/>
                </a:highlight>
              </a:rPr>
              <a:t>ESP8266</a:t>
            </a:r>
            <a:r>
              <a:rPr lang="zh-TW" altLang="en-US">
                <a:highlight>
                  <a:srgbClr val="00FFFF"/>
                </a:highlight>
              </a:rPr>
              <a:t>組</a:t>
            </a:r>
            <a:r>
              <a:rPr lang="en-US" altLang="zh-TW">
                <a:highlight>
                  <a:srgbClr val="00FFFF"/>
                </a:highlight>
              </a:rPr>
              <a:t>: </a:t>
            </a:r>
            <a:r>
              <a:rPr lang="zh-TW" altLang="en-US">
                <a:highlight>
                  <a:srgbClr val="00FFFF"/>
                </a:highlight>
              </a:rPr>
              <a:t>劉智文、陳茂華</a:t>
            </a:r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32132DEE-7619-3D02-306B-CB772E0A611A}"/>
              </a:ext>
            </a:extLst>
          </p:cNvPr>
          <p:cNvSpPr txBox="1">
            <a:spLocks/>
          </p:cNvSpPr>
          <p:nvPr/>
        </p:nvSpPr>
        <p:spPr>
          <a:xfrm>
            <a:off x="6096001" y="1649610"/>
            <a:ext cx="6095999" cy="5208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b="1" dirty="0">
                <a:latin typeface="微軟正黑體"/>
                <a:ea typeface="微軟正黑體"/>
              </a:rPr>
              <a:t>OCPP</a:t>
            </a:r>
            <a:r>
              <a:rPr lang="zh-TW" altLang="en-US" sz="2400" b="1" dirty="0">
                <a:latin typeface="微軟正黑體"/>
                <a:ea typeface="微軟正黑體"/>
              </a:rPr>
              <a:t>伺服器的連接作業</a:t>
            </a:r>
            <a:r>
              <a:rPr lang="en-US" altLang="zh-TW" sz="2400" b="1" dirty="0">
                <a:latin typeface="微軟正黑體"/>
                <a:ea typeface="微軟正黑體"/>
              </a:rPr>
              <a:t>:</a:t>
            </a:r>
            <a:r>
              <a:rPr lang="zh-TW" altLang="en-US" sz="2400" b="1" dirty="0">
                <a:latin typeface="微軟正黑體"/>
                <a:ea typeface="微軟正黑體"/>
              </a:rPr>
              <a:t> </a:t>
            </a:r>
            <a:endParaRPr lang="en-US" altLang="zh-TW" sz="2400" b="1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選擇適合的</a:t>
            </a:r>
            <a:r>
              <a:rPr lang="en-US" altLang="zh-TW" sz="2400" dirty="0">
                <a:latin typeface="微軟正黑體"/>
                <a:ea typeface="微軟正黑體"/>
              </a:rPr>
              <a:t>OCPP</a:t>
            </a:r>
            <a:r>
              <a:rPr lang="zh-TW" altLang="en-US" sz="2400" dirty="0">
                <a:latin typeface="微軟正黑體"/>
                <a:ea typeface="微軟正黑體"/>
              </a:rPr>
              <a:t>伺服器：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altLang="en-US" sz="2400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建立與</a:t>
            </a:r>
            <a:r>
              <a:rPr lang="en-US" altLang="zh-TW" sz="2400" dirty="0">
                <a:latin typeface="微軟正黑體"/>
                <a:ea typeface="微軟正黑體"/>
              </a:rPr>
              <a:t>OCPP</a:t>
            </a:r>
            <a:r>
              <a:rPr lang="zh-TW" altLang="en-US" sz="2400" dirty="0">
                <a:latin typeface="微軟正黑體"/>
                <a:ea typeface="微軟正黑體"/>
              </a:rPr>
              <a:t>伺服器的連接：</a:t>
            </a:r>
            <a:endParaRPr lang="en-US" altLang="zh-TW" sz="2400" dirty="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/>
                <a:ea typeface="微軟正黑體"/>
              </a:rPr>
              <a:t>	</a:t>
            </a:r>
            <a:r>
              <a:rPr lang="zh-TW" sz="2200" dirty="0">
                <a:highlight>
                  <a:srgbClr val="FFFF00"/>
                </a:highlight>
                <a:latin typeface="Microsoft JhengHei"/>
                <a:ea typeface="Microsoft JhengHei"/>
              </a:rPr>
              <a:t>黃翊庭</a:t>
            </a:r>
            <a:r>
              <a:rPr lang="zh-TW" altLang="en-US" sz="2200" dirty="0">
                <a:latin typeface="Microsoft JhengHei"/>
                <a:ea typeface="Microsoft JhengHei"/>
              </a:rPr>
              <a:t>、</a:t>
            </a:r>
            <a:r>
              <a:rPr lang="zh-TW" altLang="en-US" sz="22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sz="2200" dirty="0">
              <a:highlight>
                <a:srgbClr val="FFFF00"/>
              </a:highlight>
              <a:latin typeface="Microsoft JhengHei"/>
              <a:ea typeface="Microsoft JhengHei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實現與伺服器的數據交換：</a:t>
            </a:r>
            <a:endParaRPr lang="en-US" altLang="zh-TW" sz="2400" dirty="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/>
                <a:ea typeface="微軟正黑體"/>
              </a:rPr>
              <a:t>	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r>
              <a:rPr lang="zh-TW" altLang="en-US" sz="2400" dirty="0">
                <a:latin typeface="微軟正黑體"/>
                <a:ea typeface="微軟正黑體"/>
              </a:rPr>
              <a:t>、</a:t>
            </a:r>
            <a:r>
              <a:rPr lang="zh-TW" altLang="en-US" sz="2400" dirty="0">
                <a:highlight>
                  <a:srgbClr val="FFFF00"/>
                </a:highlight>
                <a:latin typeface="Microsoft JhengHei"/>
                <a:ea typeface="Microsoft JhengHei"/>
              </a:rPr>
              <a:t>蔡尚頤</a:t>
            </a:r>
            <a:endParaRPr lang="zh-TW" altLang="en-US" sz="2400" dirty="0">
              <a:latin typeface="微軟正黑體"/>
              <a:ea typeface="微軟正黑體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2400" dirty="0">
                <a:latin typeface="微軟正黑體"/>
                <a:ea typeface="微軟正黑體"/>
              </a:rPr>
              <a:t>測試和故障排除：</a:t>
            </a:r>
            <a:r>
              <a:rPr lang="zh-TW" sz="2200" dirty="0">
                <a:highlight>
                  <a:srgbClr val="FFFF00"/>
                </a:highlight>
                <a:latin typeface="Microsoft JhengHei"/>
                <a:ea typeface="Microsoft JhengHei"/>
              </a:rPr>
              <a:t>黃翊庭</a:t>
            </a:r>
            <a:r>
              <a:rPr lang="zh-TW" altLang="en-US" sz="2200" dirty="0">
                <a:latin typeface="Microsoft JhengHei"/>
                <a:ea typeface="Microsoft JhengHei"/>
              </a:rPr>
              <a:t>、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微軟正黑體"/>
                <a:ea typeface="微軟正黑體"/>
                <a:cs typeface="+mn-cs"/>
              </a:rPr>
              <a:t>陳茂華</a:t>
            </a:r>
            <a:endParaRPr lang="zh-TW" sz="2200" dirty="0">
              <a:highlight>
                <a:srgbClr val="FFFF00"/>
              </a:highlight>
              <a:latin typeface="Microsoft JhengHei"/>
              <a:ea typeface="Microsoft JhengHei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整合與驗證：</a:t>
            </a:r>
            <a:r>
              <a:rPr lang="zh-TW" altLang="en-US" sz="2400" dirty="0">
                <a:highlight>
                  <a:srgbClr val="FFFF00"/>
                </a:highlight>
                <a:latin typeface="Microsoft JhengHei"/>
                <a:ea typeface="Microsoft JhengHei"/>
              </a:rPr>
              <a:t>蔡尚頤</a:t>
            </a:r>
            <a:r>
              <a:rPr lang="zh-TW" altLang="en-US" sz="2400" dirty="0">
                <a:latin typeface="Microsoft JhengHei"/>
                <a:ea typeface="Microsoft JhengHei"/>
              </a:rPr>
              <a:t>、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altLang="en-US" sz="2400" dirty="0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040199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80B23-06FB-8C4A-2CA1-6E5B27E7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69064" cy="957410"/>
          </a:xfrm>
        </p:spPr>
        <p:txBody>
          <a:bodyPr/>
          <a:lstStyle/>
          <a:p>
            <a:r>
              <a:rPr lang="en-US" altLang="zh-TW" b="1"/>
              <a:t>PPT</a:t>
            </a:r>
            <a:r>
              <a:rPr lang="zh-TW" altLang="en-US" b="1"/>
              <a:t>內容編輯</a:t>
            </a:r>
            <a:r>
              <a:rPr lang="en-US" altLang="zh-TW" b="1"/>
              <a:t>:</a:t>
            </a:r>
            <a:endParaRPr lang="zh-TW" altLang="en-US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9347D-7065-643B-3FB8-1F55491A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7411"/>
            <a:ext cx="12192000" cy="51013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highlight>
                  <a:srgbClr val="00FFFF"/>
                </a:highlight>
                <a:ea typeface="新細明體"/>
              </a:rPr>
              <a:t>劉智文</a:t>
            </a:r>
            <a:r>
              <a:rPr lang="en-US" altLang="zh-TW">
                <a:ea typeface="新細明體"/>
              </a:rPr>
              <a:t>:</a:t>
            </a:r>
          </a:p>
          <a:p>
            <a:pPr marL="0" indent="0">
              <a:buNone/>
            </a:pPr>
            <a:r>
              <a:rPr lang="en-US" altLang="zh-TW">
                <a:ea typeface="新細明體"/>
              </a:rPr>
              <a:t>	</a:t>
            </a:r>
            <a:r>
              <a:rPr lang="zh-TW" altLang="en-US" b="1">
                <a:ea typeface="新細明體"/>
              </a:rPr>
              <a:t>前言、市面上的範例、發布平台、系統功能</a:t>
            </a:r>
            <a:r>
              <a:rPr lang="en-US" altLang="zh-TW" b="1">
                <a:ea typeface="新細明體"/>
              </a:rPr>
              <a:t>(</a:t>
            </a:r>
            <a:r>
              <a:rPr lang="zh-TW" altLang="en-US" b="1">
                <a:ea typeface="新細明體"/>
              </a:rPr>
              <a:t>大綱</a:t>
            </a:r>
            <a:r>
              <a:rPr lang="en-US" altLang="zh-TW" b="1">
                <a:ea typeface="新細明體"/>
              </a:rPr>
              <a:t>)</a:t>
            </a:r>
            <a:r>
              <a:rPr lang="zh-TW" altLang="en-US" b="1">
                <a:ea typeface="新細明體"/>
              </a:rPr>
              <a:t>、</a:t>
            </a:r>
            <a:r>
              <a:rPr lang="en-US" altLang="zh-TW" b="1">
                <a:ea typeface="新細明體"/>
              </a:rPr>
              <a:t>AD</a:t>
            </a:r>
            <a:r>
              <a:rPr lang="zh-TW" altLang="en-US" b="1">
                <a:ea typeface="新細明體"/>
              </a:rPr>
              <a:t>圖、經費規劃、工作規劃、結論及未來發展</a:t>
            </a:r>
            <a:endParaRPr lang="en-US" altLang="zh-TW" b="1">
              <a:highlight>
                <a:srgbClr val="00FFFF"/>
              </a:highlight>
              <a:ea typeface="新細明體"/>
            </a:endParaRPr>
          </a:p>
          <a:p>
            <a:r>
              <a:rPr lang="zh-TW" altLang="en-US">
                <a:highlight>
                  <a:srgbClr val="00FFFF"/>
                </a:highlight>
                <a:ea typeface="新細明體"/>
              </a:rPr>
              <a:t>陳茂華</a:t>
            </a:r>
            <a:r>
              <a:rPr lang="en-US" altLang="zh-TW">
                <a:ea typeface="新細明體"/>
              </a:rPr>
              <a:t>:</a:t>
            </a:r>
            <a:endParaRPr lang="en-US" altLang="zh-TW"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ea typeface="新細明體"/>
              </a:rPr>
              <a:t>	</a:t>
            </a:r>
            <a:r>
              <a:rPr lang="zh-TW" altLang="en-US" b="1">
                <a:ea typeface="新細明體"/>
              </a:rPr>
              <a:t>市面上的範例、系統介紹、系統功能</a:t>
            </a:r>
            <a:r>
              <a:rPr lang="en-US" altLang="zh-TW" b="1">
                <a:ea typeface="新細明體"/>
              </a:rPr>
              <a:t>(01~05</a:t>
            </a:r>
            <a:r>
              <a:rPr lang="zh-TW" altLang="en-US" b="1">
                <a:ea typeface="新細明體"/>
              </a:rPr>
              <a:t>內容</a:t>
            </a:r>
            <a:r>
              <a:rPr lang="en-US" altLang="zh-TW" b="1">
                <a:ea typeface="新細明體"/>
              </a:rPr>
              <a:t>)</a:t>
            </a:r>
            <a:r>
              <a:rPr lang="zh-TW" altLang="en-US" b="1">
                <a:ea typeface="新細明體"/>
              </a:rPr>
              <a:t>、主要客群、工作分配</a:t>
            </a:r>
            <a:r>
              <a:rPr lang="en-US" altLang="zh-TW" b="1">
                <a:ea typeface="新細明體"/>
              </a:rPr>
              <a:t>(</a:t>
            </a:r>
            <a:r>
              <a:rPr lang="zh-TW" altLang="en-US" b="1">
                <a:ea typeface="新細明體"/>
              </a:rPr>
              <a:t>表一</a:t>
            </a:r>
            <a:r>
              <a:rPr lang="en-US" altLang="zh-TW" b="1">
                <a:ea typeface="新細明體"/>
              </a:rPr>
              <a:t> ~ </a:t>
            </a:r>
            <a:r>
              <a:rPr lang="zh-TW" altLang="en-US" b="1">
                <a:ea typeface="新細明體"/>
              </a:rPr>
              <a:t>表三</a:t>
            </a:r>
            <a:r>
              <a:rPr lang="en-US" altLang="zh-TW" b="1">
                <a:ea typeface="新細明體"/>
              </a:rPr>
              <a:t>)</a:t>
            </a:r>
            <a:endParaRPr lang="en-US" altLang="zh-TW" b="1">
              <a:ea typeface="新細明體"/>
              <a:cs typeface="Calibri"/>
            </a:endParaRPr>
          </a:p>
          <a:p>
            <a:r>
              <a:rPr lang="zh-TW" altLang="en-US">
                <a:highlight>
                  <a:srgbClr val="FFFF00"/>
                </a:highlight>
                <a:ea typeface="新細明體"/>
              </a:rPr>
              <a:t>蔡尚頤</a:t>
            </a:r>
            <a:r>
              <a:rPr lang="en-US" altLang="zh-TW">
                <a:ea typeface="新細明體"/>
              </a:rPr>
              <a:t>:</a:t>
            </a:r>
            <a:endParaRPr lang="en-US" altLang="zh-TW"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ea typeface="新細明體"/>
              </a:rPr>
              <a:t>	</a:t>
            </a:r>
            <a:r>
              <a:rPr lang="zh-TW" altLang="en-US" b="1">
                <a:ea typeface="新細明體"/>
              </a:rPr>
              <a:t>前言、使用環境、開發工具、結論及未來發展</a:t>
            </a:r>
            <a:endParaRPr lang="zh-TW" altLang="en-US" b="1">
              <a:ea typeface="新細明體"/>
              <a:cs typeface="Calibri"/>
            </a:endParaRPr>
          </a:p>
          <a:p>
            <a:r>
              <a:rPr lang="zh-TW" altLang="en-US">
                <a:highlight>
                  <a:srgbClr val="FFFF00"/>
                </a:highlight>
                <a:ea typeface="新細明體"/>
              </a:rPr>
              <a:t>黃翊庭</a:t>
            </a:r>
            <a:r>
              <a:rPr lang="en-US" altLang="zh-TW">
                <a:ea typeface="新細明體"/>
              </a:rPr>
              <a:t>:</a:t>
            </a:r>
            <a:endParaRPr lang="en-US" altLang="zh-TW"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ea typeface="新細明體"/>
              </a:rPr>
              <a:t>	</a:t>
            </a:r>
            <a:r>
              <a:rPr lang="zh-TW" altLang="en-US" b="1">
                <a:ea typeface="新細明體"/>
              </a:rPr>
              <a:t>發布平台、系統畫面、工作規劃</a:t>
            </a:r>
            <a:endParaRPr lang="zh-TW" altLang="en-US" b="1">
              <a:ea typeface="新細明體"/>
              <a:cs typeface="Calibri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BA9FE28-F37D-8F28-6EFF-31819FE32B69}"/>
              </a:ext>
            </a:extLst>
          </p:cNvPr>
          <p:cNvSpPr txBox="1">
            <a:spLocks/>
          </p:cNvSpPr>
          <p:nvPr/>
        </p:nvSpPr>
        <p:spPr>
          <a:xfrm>
            <a:off x="0" y="5989785"/>
            <a:ext cx="8248454" cy="86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/>
              <a:t>PPT</a:t>
            </a:r>
            <a:r>
              <a:rPr lang="zh-TW" altLang="en-US" b="1"/>
              <a:t>美術總監</a:t>
            </a:r>
            <a:r>
              <a:rPr lang="en-US" altLang="zh-TW" b="1"/>
              <a:t>&amp;</a:t>
            </a:r>
            <a:r>
              <a:rPr lang="zh-TW" altLang="en-US" b="1"/>
              <a:t>校稿總編</a:t>
            </a:r>
            <a:r>
              <a:rPr lang="en-US" altLang="zh-TW" b="1"/>
              <a:t>:</a:t>
            </a:r>
            <a:r>
              <a:rPr lang="zh-TW" altLang="en-US" b="1"/>
              <a:t> </a:t>
            </a:r>
            <a:r>
              <a:rPr lang="zh-TW" altLang="en-US">
                <a:highlight>
                  <a:srgbClr val="00FFFF"/>
                </a:highlight>
              </a:rPr>
              <a:t>劉智文</a:t>
            </a:r>
            <a:endParaRPr lang="zh-TW" altLang="en-US" b="1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797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BA592-962C-2190-88DB-83AAE84C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6160"/>
            <a:ext cx="6251110" cy="1783080"/>
          </a:xfrm>
        </p:spPr>
        <p:txBody>
          <a:bodyPr anchor="b">
            <a:normAutofit/>
          </a:bodyPr>
          <a:lstStyle/>
          <a:p>
            <a:r>
              <a:rPr lang="zh-TW" altLang="en-US" sz="5400" b="1">
                <a:latin typeface="Microsoft JhengHei"/>
                <a:ea typeface="Microsoft JhengHei"/>
                <a:cs typeface="Calibri Light"/>
              </a:rPr>
              <a:t>前言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F64E61EA-99F1-97D6-E3FB-C994F89CA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000381"/>
            <a:ext cx="6288280" cy="4078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200">
                <a:latin typeface="DFKai-SB"/>
                <a:ea typeface="Microsoft JhengHei"/>
              </a:rPr>
              <a:t>近年來因為環保意識抬頭，以及各國政府的政策變動，汽車產業開始了它的轉型。如今，故事終於有了新篇章。你我正在歷經汽車驅動力由燃油轉變成電力的關鍵時刻！特斯拉的成功，刺激了傳統車廠，將世界加速朝向電動車為主的未來!　　為了跟上潮流，我們決定開發充電系統APP，力求以一APP，讓不同公司的充電樁可以和中央管理系統互相通訊。</a:t>
            </a:r>
            <a:endParaRPr lang="zh-TW">
              <a:ea typeface="新細明體"/>
              <a:cs typeface="Calibri" panose="020F0502020204030204"/>
            </a:endParaRPr>
          </a:p>
          <a:p>
            <a:r>
              <a:rPr lang="zh-TW" altLang="en-US" sz="2200">
                <a:latin typeface="DFKai-SB"/>
                <a:ea typeface="Microsoft JhengHei"/>
              </a:rPr>
              <a:t>本專題旨在使用</a:t>
            </a:r>
            <a:r>
              <a:rPr lang="en-US" altLang="zh-TW" sz="2200">
                <a:latin typeface="DFKai-SB"/>
                <a:ea typeface="Microsoft JhengHei"/>
              </a:rPr>
              <a:t>OCPP 1.6</a:t>
            </a:r>
            <a:r>
              <a:rPr lang="zh-TW" altLang="en-US" sz="2200">
                <a:latin typeface="DFKai-SB"/>
                <a:ea typeface="Microsoft JhengHei"/>
              </a:rPr>
              <a:t>協議控制</a:t>
            </a:r>
            <a:r>
              <a:rPr lang="en-US" altLang="zh-TW" sz="2200">
                <a:latin typeface="DFKai-SB"/>
                <a:ea typeface="Microsoft JhengHei"/>
              </a:rPr>
              <a:t>ESP8266</a:t>
            </a:r>
            <a:r>
              <a:rPr lang="zh-TW" altLang="en-US" sz="2200">
                <a:latin typeface="DFKai-SB"/>
                <a:ea typeface="Microsoft JhengHei"/>
              </a:rPr>
              <a:t>板子與充電裝置之間的通信，並通過</a:t>
            </a:r>
            <a:r>
              <a:rPr lang="en-US" altLang="zh-TW" sz="2200">
                <a:latin typeface="DFKai-SB"/>
                <a:ea typeface="Microsoft JhengHei"/>
              </a:rPr>
              <a:t>Android</a:t>
            </a:r>
            <a:r>
              <a:rPr lang="zh-TW" altLang="en-US" sz="2200">
                <a:latin typeface="DFKai-SB"/>
                <a:ea typeface="Microsoft JhengHei"/>
              </a:rPr>
              <a:t>手機的</a:t>
            </a:r>
            <a:r>
              <a:rPr lang="en-US" altLang="zh-TW" sz="2200" err="1">
                <a:latin typeface="DFKai-SB"/>
                <a:ea typeface="Microsoft JhengHei"/>
              </a:rPr>
              <a:t>apk</a:t>
            </a:r>
            <a:r>
              <a:rPr lang="zh-TW" altLang="en-US" sz="2200">
                <a:latin typeface="DFKai-SB"/>
                <a:ea typeface="Microsoft JhengHei"/>
              </a:rPr>
              <a:t>顯示被充電裝置的當前電量以及預期多久能將裝置充電達</a:t>
            </a:r>
            <a:r>
              <a:rPr lang="en-US" altLang="zh-TW" sz="2200">
                <a:latin typeface="DFKai-SB"/>
                <a:ea typeface="Microsoft JhengHei"/>
              </a:rPr>
              <a:t>100%</a:t>
            </a:r>
            <a:r>
              <a:rPr lang="zh-TW" sz="2200">
                <a:latin typeface="DFKai-SB"/>
                <a:ea typeface="新細明體"/>
              </a:rPr>
              <a:t>。</a:t>
            </a:r>
            <a:endParaRPr lang="zh-TW">
              <a:ea typeface="新細明體"/>
              <a:cs typeface="Calibri"/>
            </a:endParaRPr>
          </a:p>
        </p:txBody>
      </p:sp>
      <p:pic>
        <p:nvPicPr>
          <p:cNvPr id="10" name="Picture 9" descr="One glowing light bulb among other light bulbs">
            <a:extLst>
              <a:ext uri="{FF2B5EF4-FFF2-40B4-BE49-F238E27FC236}">
                <a16:creationId xmlns:a16="http://schemas.microsoft.com/office/drawing/2014/main" id="{5F7AF994-85D2-B8F4-148C-C897BF1E1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9" r="57268" b="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562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B82E2D-5822-450E-85CC-AE5EDD01E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34B803C-CE62-CE1D-B35B-8C06DF1C0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7" b="10850"/>
          <a:stretch/>
        </p:blipFill>
        <p:spPr>
          <a:xfrm>
            <a:off x="480239" y="1072452"/>
            <a:ext cx="3423891" cy="578554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E1CC98C-CBEC-3C89-DB88-CFD90C2A3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4" r="-2" b="4496"/>
          <a:stretch/>
        </p:blipFill>
        <p:spPr>
          <a:xfrm>
            <a:off x="4384055" y="1072454"/>
            <a:ext cx="3414483" cy="5785546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5" name="圖片 4" descr="一張含有 文字, 電子產品, 螢幕擷取畫面 的圖片&#10;&#10;自動產生的描述">
            <a:extLst>
              <a:ext uri="{FF2B5EF4-FFF2-40B4-BE49-F238E27FC236}">
                <a16:creationId xmlns:a16="http://schemas.microsoft.com/office/drawing/2014/main" id="{03726097-3500-203B-85AA-2165DB493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6" r="7104"/>
          <a:stretch/>
        </p:blipFill>
        <p:spPr>
          <a:xfrm>
            <a:off x="8288331" y="1072453"/>
            <a:ext cx="3414484" cy="578554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EE396913-97FD-264E-F4E2-E64B1262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342" y="123329"/>
            <a:ext cx="3652397" cy="949606"/>
          </a:xfrm>
        </p:spPr>
        <p:txBody>
          <a:bodyPr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</a:rPr>
              <a:t>市面上的範例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95ADBA-690D-2287-3A53-97923C90C528}"/>
              </a:ext>
            </a:extLst>
          </p:cNvPr>
          <p:cNvSpPr/>
          <p:nvPr/>
        </p:nvSpPr>
        <p:spPr>
          <a:xfrm>
            <a:off x="263407" y="827851"/>
            <a:ext cx="319851" cy="649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7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 descr="Electronic circuit board">
            <a:extLst>
              <a:ext uri="{FF2B5EF4-FFF2-40B4-BE49-F238E27FC236}">
                <a16:creationId xmlns:a16="http://schemas.microsoft.com/office/drawing/2014/main" id="{3DB7779C-8149-D948-3EF4-79700869C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4" r="-3" b="-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B34D85-5390-A552-2AEB-62C3B4DB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zh-TW" altLang="en-US" sz="4000">
                <a:latin typeface="Microsoft JhengHei"/>
                <a:ea typeface="Microsoft JhengHei"/>
                <a:cs typeface="Calibri Light"/>
              </a:rPr>
              <a:t>系統介紹</a:t>
            </a:r>
            <a:endParaRPr lang="zh-TW" altLang="en-US" sz="4000" b="1">
              <a:latin typeface="Microsoft JhengHei"/>
              <a:ea typeface="Microsoft JhengHei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6D277-C6DB-D79C-797A-F768BFD3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79"/>
            <a:ext cx="4386633" cy="427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>
                <a:latin typeface="微軟正黑體"/>
                <a:ea typeface="微軟正黑體"/>
              </a:rPr>
              <a:t>充電設備硬體</a:t>
            </a:r>
            <a:endParaRPr lang="en-US" altLang="zh-TW" sz="1800">
              <a:latin typeface="微軟正黑體"/>
              <a:ea typeface="微軟正黑體"/>
            </a:endParaRPr>
          </a:p>
          <a:p>
            <a:r>
              <a:rPr lang="en-US" altLang="zh-TW" sz="1800">
                <a:latin typeface="微軟正黑體"/>
                <a:ea typeface="微軟正黑體"/>
              </a:rPr>
              <a:t>ESP8266</a:t>
            </a:r>
            <a:r>
              <a:rPr lang="zh-TW" altLang="en-US" sz="1800">
                <a:latin typeface="微軟正黑體"/>
                <a:ea typeface="微軟正黑體"/>
              </a:rPr>
              <a:t>控制板</a:t>
            </a:r>
            <a:endParaRPr lang="en-US" altLang="zh-TW" sz="1800">
              <a:latin typeface="微軟正黑體"/>
              <a:ea typeface="微軟正黑體"/>
            </a:endParaRPr>
          </a:p>
          <a:p>
            <a:r>
              <a:rPr lang="en-US" altLang="zh-TW" sz="1800">
                <a:latin typeface="微軟正黑體"/>
                <a:ea typeface="微軟正黑體"/>
              </a:rPr>
              <a:t>Android</a:t>
            </a:r>
            <a:r>
              <a:rPr lang="zh-TW" altLang="en-US" sz="1800">
                <a:latin typeface="微軟正黑體"/>
                <a:ea typeface="微軟正黑體"/>
              </a:rPr>
              <a:t>手機應用程式</a:t>
            </a:r>
            <a:endParaRPr lang="en-US" altLang="zh-TW" sz="1800">
              <a:latin typeface="微軟正黑體"/>
              <a:ea typeface="微軟正黑體"/>
            </a:endParaRPr>
          </a:p>
          <a:p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>
                <a:latin typeface="微軟正黑體"/>
                <a:ea typeface="微軟正黑體"/>
              </a:rPr>
              <a:t>我們的系統具有以下特點：</a:t>
            </a:r>
          </a:p>
          <a:p>
            <a:r>
              <a:rPr lang="en-US" altLang="zh-TW" sz="1800">
                <a:latin typeface="微軟正黑體"/>
                <a:ea typeface="微軟正黑體"/>
              </a:rPr>
              <a:t>1.</a:t>
            </a:r>
            <a:r>
              <a:rPr lang="zh-TW" altLang="en-US" sz="1800">
                <a:latin typeface="微軟正黑體"/>
                <a:ea typeface="微軟正黑體"/>
              </a:rPr>
              <a:t>高度可擴展性</a:t>
            </a:r>
            <a:endParaRPr lang="en-US" altLang="zh-TW" sz="1800">
              <a:latin typeface="微軟正黑體"/>
              <a:ea typeface="微軟正黑體"/>
            </a:endParaRPr>
          </a:p>
          <a:p>
            <a:r>
              <a:rPr lang="en-US" altLang="zh-TW" sz="1800">
                <a:latin typeface="微軟正黑體"/>
                <a:ea typeface="微軟正黑體"/>
              </a:rPr>
              <a:t>2.</a:t>
            </a:r>
            <a:r>
              <a:rPr lang="zh-TW" altLang="en-US" sz="1800">
                <a:latin typeface="微軟正黑體"/>
                <a:ea typeface="微軟正黑體"/>
              </a:rPr>
              <a:t>即時充電狀態監控</a:t>
            </a:r>
            <a:endParaRPr lang="en-US" altLang="zh-TW" sz="1800">
              <a:latin typeface="微軟正黑體"/>
              <a:ea typeface="微軟正黑體"/>
            </a:endParaRPr>
          </a:p>
          <a:p>
            <a:r>
              <a:rPr lang="en-US" altLang="zh-TW" sz="1800">
                <a:latin typeface="微軟正黑體"/>
                <a:ea typeface="微軟正黑體"/>
              </a:rPr>
              <a:t>3.</a:t>
            </a:r>
            <a:r>
              <a:rPr lang="zh-TW" altLang="en-US" sz="1800">
                <a:latin typeface="微軟正黑體"/>
                <a:ea typeface="微軟正黑體"/>
              </a:rPr>
              <a:t>便捷充電管理</a:t>
            </a:r>
            <a:endParaRPr lang="en-US" altLang="zh-TW" sz="1800">
              <a:latin typeface="微軟正黑體"/>
              <a:ea typeface="微軟正黑體"/>
            </a:endParaRPr>
          </a:p>
          <a:p>
            <a:pPr marL="0" indent="0">
              <a:buNone/>
            </a:pPr>
            <a:endParaRPr lang="en-US" altLang="zh-TW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>
                <a:latin typeface="微軟正黑體"/>
                <a:ea typeface="微軟正黑體"/>
              </a:rPr>
              <a:t>我們的系統將為充電站提供一個完整的充電管理解決方案，並為使用者提供便捷、和個性化的充電體驗。</a:t>
            </a:r>
          </a:p>
          <a:p>
            <a:endParaRPr lang="zh-TW" altLang="en-US" sz="18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910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B34D85-5390-A552-2AEB-62C3B4DB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  <a:cs typeface="Calibri Light"/>
              </a:rPr>
              <a:t>系統功能</a:t>
            </a:r>
            <a:endParaRPr lang="zh-TW" altLang="en-US">
              <a:latin typeface="Microsoft JhengHei"/>
              <a:ea typeface="Microsoft JhengHei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內容版面配置區 2">
            <a:extLst>
              <a:ext uri="{FF2B5EF4-FFF2-40B4-BE49-F238E27FC236}">
                <a16:creationId xmlns:a16="http://schemas.microsoft.com/office/drawing/2014/main" id="{5D289C7D-CD2E-A497-3495-8917E1FDB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00730"/>
              </p:ext>
            </p:extLst>
          </p:nvPr>
        </p:nvGraphicFramePr>
        <p:xfrm>
          <a:off x="1050925" y="2007704"/>
          <a:ext cx="9810750" cy="4247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60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024F2A-E094-C2F7-4A1D-97A46C9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zh-TW" altLang="en-US" sz="6600" b="1">
                <a:latin typeface="Microsoft JhengHei"/>
                <a:ea typeface="Microsoft JhengHei"/>
              </a:rPr>
              <a:t>連</a:t>
            </a:r>
            <a:r>
              <a:rPr lang="zh-TW" altLang="zh-TW" sz="6600" b="1">
                <a:latin typeface="Microsoft JhengHei"/>
                <a:ea typeface="Microsoft JhengHei"/>
              </a:rPr>
              <a:t>接至充電站</a:t>
            </a:r>
            <a:endParaRPr lang="en-US" altLang="zh-TW" sz="6600">
              <a:latin typeface="Microsoft JhengHei"/>
              <a:ea typeface="Microsoft JhengHe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97751-D0A0-98F6-321E-486F8BC3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637" y="1074896"/>
            <a:ext cx="4702848" cy="4539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400">
                <a:latin typeface="微軟正黑體"/>
                <a:ea typeface="微軟正黑體"/>
              </a:rPr>
              <a:t>建立與充電站的通訊連接，透過</a:t>
            </a:r>
            <a:r>
              <a:rPr lang="en-US" altLang="zh-TW" sz="2400">
                <a:latin typeface="微軟正黑體"/>
                <a:ea typeface="微軟正黑體"/>
              </a:rPr>
              <a:t>OCPP</a:t>
            </a:r>
            <a:r>
              <a:rPr lang="zh-TW" altLang="en-US" sz="2400">
                <a:latin typeface="微軟正黑體"/>
                <a:ea typeface="微軟正黑體"/>
              </a:rPr>
              <a:t>通訊協議與充電站進行資料交互。</a:t>
            </a:r>
            <a:endParaRPr lang="en-US" altLang="zh-TW" sz="2400">
              <a:latin typeface="微軟正黑體"/>
              <a:ea typeface="微軟正黑體"/>
            </a:endParaRPr>
          </a:p>
          <a:p>
            <a:pPr marL="0" indent="0">
              <a:buNone/>
            </a:pPr>
            <a:endParaRPr lang="en-US" altLang="zh-TW" sz="110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en-US" altLang="zh-TW" sz="2400">
                <a:latin typeface="微軟正黑體"/>
                <a:ea typeface="微軟正黑體"/>
              </a:rPr>
              <a:t>OCPP:</a:t>
            </a:r>
          </a:p>
          <a:p>
            <a:r>
              <a:rPr lang="zh-TW" altLang="en-US" sz="2400">
                <a:latin typeface="微軟正黑體"/>
                <a:ea typeface="微軟正黑體"/>
              </a:rPr>
              <a:t>該協定的誕生是由於行業內存在太多私有協定，無法統一不同充電樁運營商的通訊服務與操作體驗。目前</a:t>
            </a:r>
            <a:r>
              <a:rPr lang="en-US" altLang="zh-TW" sz="2400">
                <a:latin typeface="微軟正黑體"/>
                <a:ea typeface="微軟正黑體"/>
              </a:rPr>
              <a:t>OCPP</a:t>
            </a:r>
            <a:r>
              <a:rPr lang="zh-TW" altLang="en-US" sz="2400">
                <a:latin typeface="微軟正黑體"/>
                <a:ea typeface="微軟正黑體"/>
              </a:rPr>
              <a:t>發展至</a:t>
            </a:r>
            <a:r>
              <a:rPr lang="en-US" altLang="zh-TW" sz="2400">
                <a:latin typeface="微軟正黑體"/>
                <a:ea typeface="微軟正黑體"/>
              </a:rPr>
              <a:t>2.0</a:t>
            </a:r>
            <a:r>
              <a:rPr lang="zh-TW" altLang="en-US" sz="2400">
                <a:latin typeface="微軟正黑體"/>
                <a:ea typeface="微軟正黑體"/>
              </a:rPr>
              <a:t>版，目標建立開放式的應用層協定，讓不同製造商的充電樁以及中央管理系統可以互通有無。</a:t>
            </a:r>
          </a:p>
        </p:txBody>
      </p:sp>
    </p:spTree>
    <p:extLst>
      <p:ext uri="{BB962C8B-B14F-4D97-AF65-F5344CB8AC3E}">
        <p14:creationId xmlns:p14="http://schemas.microsoft.com/office/powerpoint/2010/main" val="258104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024F2A-E094-C2F7-4A1D-97A46C9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6162"/>
          </a:xfrm>
        </p:spPr>
        <p:txBody>
          <a:bodyPr>
            <a:normAutofit/>
          </a:bodyPr>
          <a:lstStyle/>
          <a:p>
            <a:r>
              <a:rPr lang="zh-TW" altLang="zh-TW" b="1">
                <a:latin typeface="Microsoft JhengHei"/>
                <a:ea typeface="Microsoft JhengHei"/>
              </a:rPr>
              <a:t>監測充電設備電量</a:t>
            </a:r>
            <a:r>
              <a:rPr lang="en-US" altLang="zh-TW" b="1">
                <a:latin typeface="Microsoft JhengHei"/>
                <a:ea typeface="新細明體"/>
              </a:rPr>
              <a:t>&amp;</a:t>
            </a:r>
            <a:r>
              <a:rPr lang="zh-TW" altLang="zh-TW" b="1">
                <a:latin typeface="Microsoft JhengHei"/>
                <a:ea typeface="Microsoft JhengHei"/>
              </a:rPr>
              <a:t>估算充電剩餘時間</a:t>
            </a:r>
            <a:endParaRPr lang="en-US" altLang="zh-TW">
              <a:latin typeface="+mj-ea"/>
            </a:endParaRPr>
          </a:p>
        </p:txBody>
      </p: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8A39C5CC-0BAC-B6AA-2D3D-F3899A7C9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1062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84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314EE0-90AB-E74C-CF98-12340557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12" y="1149052"/>
            <a:ext cx="3576858" cy="4480726"/>
          </a:xfrm>
        </p:spPr>
        <p:txBody>
          <a:bodyPr>
            <a:normAutofit/>
          </a:bodyPr>
          <a:lstStyle/>
          <a:p>
            <a:r>
              <a:rPr lang="zh-TW" altLang="zh-TW" sz="6600" b="1">
                <a:latin typeface="Microsoft JhengHei"/>
                <a:ea typeface="Microsoft JhengHei"/>
              </a:rPr>
              <a:t>    提供</a:t>
            </a:r>
            <a:br>
              <a:rPr lang="zh-TW" altLang="zh-TW" sz="6600" b="1">
                <a:latin typeface="Microsoft JhengHei"/>
                <a:ea typeface="Microsoft JhengHei"/>
              </a:rPr>
            </a:br>
            <a:r>
              <a:rPr lang="zh-TW" altLang="zh-TW" sz="6600" b="1">
                <a:latin typeface="Microsoft JhengHei"/>
                <a:ea typeface="Microsoft JhengHei"/>
              </a:rPr>
              <a:t>即時資料</a:t>
            </a:r>
            <a:br>
              <a:rPr lang="zh-TW" altLang="zh-TW" sz="6600" b="1">
                <a:latin typeface="Microsoft JhengHei"/>
                <a:ea typeface="Microsoft JhengHei"/>
              </a:rPr>
            </a:br>
            <a:r>
              <a:rPr lang="zh-TW" altLang="en-US" sz="6600" b="1">
                <a:latin typeface="Microsoft JhengHei"/>
                <a:ea typeface="Microsoft JhengHei"/>
              </a:rPr>
              <a:t>    </a:t>
            </a:r>
            <a:r>
              <a:rPr lang="zh-TW" sz="6600" b="1">
                <a:latin typeface="Microsoft JhengHei"/>
                <a:ea typeface="Microsoft JhengHei"/>
              </a:rPr>
              <a:t>更新</a:t>
            </a:r>
            <a:endParaRPr lang="zh-TW" altLang="en-US" sz="6600" b="1">
              <a:latin typeface="Microsoft JhengHei"/>
              <a:ea typeface="Microsoft JhengHe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802AFC53-5B3F-1807-F431-98404C97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83" y="972573"/>
            <a:ext cx="4795584" cy="48336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400">
                <a:latin typeface="Microsoft JhengHei"/>
                <a:ea typeface="Microsoft JhengHei"/>
              </a:rPr>
              <a:t>系統抓取即時充電站和充電設備的資料，更新資料庫</a:t>
            </a:r>
            <a:r>
              <a:rPr lang="en-US" altLang="zh-TW" sz="2400">
                <a:latin typeface="Microsoft JhengHei"/>
                <a:ea typeface="微軟正黑體"/>
              </a:rPr>
              <a:t>(</a:t>
            </a:r>
            <a:r>
              <a:rPr lang="zh-TW" altLang="en-US" sz="2400">
                <a:latin typeface="Microsoft JhengHei"/>
                <a:ea typeface="Microsoft JhengHei"/>
              </a:rPr>
              <a:t>這裡待修改</a:t>
            </a:r>
            <a:r>
              <a:rPr lang="en-US" altLang="zh-TW" sz="2400">
                <a:latin typeface="Microsoft JhengHei"/>
                <a:ea typeface="微軟正黑體"/>
              </a:rPr>
              <a:t>)</a:t>
            </a:r>
            <a:r>
              <a:rPr lang="zh-TW" altLang="en-US" sz="2400">
                <a:latin typeface="Microsoft JhengHei"/>
                <a:ea typeface="Microsoft JhengHei"/>
              </a:rPr>
              <a:t>，確保使用者介面顯示最新的資訊。</a:t>
            </a:r>
            <a:endParaRPr lang="en-US" altLang="zh-TW" sz="2400">
              <a:latin typeface="Microsoft JhengHei"/>
              <a:ea typeface="Microsoft JhengHei"/>
            </a:endParaRPr>
          </a:p>
          <a:p>
            <a:endParaRPr lang="en-US" altLang="zh-TW" sz="120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zh-TW" altLang="en-US" sz="2400" b="1">
                <a:latin typeface="Microsoft JhengHei"/>
                <a:ea typeface="Microsoft JhengHei"/>
              </a:rPr>
              <a:t>充電站資料：</a:t>
            </a:r>
          </a:p>
          <a:p>
            <a:r>
              <a:rPr lang="zh-TW" altLang="en-US" sz="2400">
                <a:latin typeface="Microsoft JhengHei"/>
                <a:ea typeface="Microsoft JhengHei"/>
              </a:rPr>
              <a:t>充電站的充電速率、充電狀態，例如充電中、已完成等</a:t>
            </a:r>
            <a:endParaRPr lang="en-US" altLang="zh-TW" sz="2400">
              <a:latin typeface="Microsoft JhengHei"/>
              <a:ea typeface="Microsoft JhengHei"/>
            </a:endParaRPr>
          </a:p>
          <a:p>
            <a:pPr marL="0" indent="0">
              <a:buNone/>
            </a:pPr>
            <a:endParaRPr lang="en-US" altLang="zh-TW" sz="110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zh-TW" altLang="en-US" sz="2400" b="1">
                <a:latin typeface="Microsoft JhengHei"/>
                <a:ea typeface="Microsoft JhengHei"/>
              </a:rPr>
              <a:t>充電設備資料：</a:t>
            </a:r>
          </a:p>
          <a:p>
            <a:r>
              <a:rPr lang="zh-TW" altLang="en-US" sz="2400">
                <a:latin typeface="Microsoft JhengHei"/>
                <a:ea typeface="Microsoft JhengHei"/>
              </a:rPr>
              <a:t>電動車輛的狀態、剩餘電量、</a:t>
            </a:r>
          </a:p>
          <a:p>
            <a:pPr marL="0" indent="0">
              <a:buNone/>
            </a:pPr>
            <a:r>
              <a:rPr lang="zh-TW" altLang="en-US" sz="2400">
                <a:latin typeface="Microsoft JhengHei"/>
                <a:ea typeface="Microsoft JhengHei"/>
              </a:rPr>
              <a:t>   充電歷史記錄等。</a:t>
            </a:r>
          </a:p>
        </p:txBody>
      </p:sp>
    </p:spTree>
    <p:extLst>
      <p:ext uri="{BB962C8B-B14F-4D97-AF65-F5344CB8AC3E}">
        <p14:creationId xmlns:p14="http://schemas.microsoft.com/office/powerpoint/2010/main" val="384965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2121</Words>
  <Application>Microsoft Office PowerPoint</Application>
  <PresentationFormat>寬螢幕</PresentationFormat>
  <Paragraphs>407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Microsoft JhengHei</vt:lpstr>
      <vt:lpstr>Microsoft JhengHei</vt:lpstr>
      <vt:lpstr>新細明體</vt:lpstr>
      <vt:lpstr>DFKai-SB</vt:lpstr>
      <vt:lpstr>Arial</vt:lpstr>
      <vt:lpstr>Calibri</vt:lpstr>
      <vt:lpstr>Calibri Light</vt:lpstr>
      <vt:lpstr>Segoe UI</vt:lpstr>
      <vt:lpstr>Wingdings</vt:lpstr>
      <vt:lpstr>Office Theme</vt:lpstr>
      <vt:lpstr>電動車充電系統</vt:lpstr>
      <vt:lpstr>目錄</vt:lpstr>
      <vt:lpstr>前言</vt:lpstr>
      <vt:lpstr>市面上的範例</vt:lpstr>
      <vt:lpstr>系統介紹</vt:lpstr>
      <vt:lpstr>系統功能</vt:lpstr>
      <vt:lpstr>連接至充電站</vt:lpstr>
      <vt:lpstr>監測充電設備電量&amp;估算充電剩餘時間</vt:lpstr>
      <vt:lpstr>    提供 即時資料     更新</vt:lpstr>
      <vt:lpstr>實現使用者介面</vt:lpstr>
      <vt:lpstr>使用環境</vt:lpstr>
      <vt:lpstr>開發工具</vt:lpstr>
      <vt:lpstr>發布平台(手機)</vt:lpstr>
      <vt:lpstr>系統畫面</vt:lpstr>
      <vt:lpstr>主要客群</vt:lpstr>
      <vt:lpstr>  系統 活動圖</vt:lpstr>
      <vt:lpstr>經費規劃</vt:lpstr>
      <vt:lpstr>結論及未來發展</vt:lpstr>
      <vt:lpstr>工作規劃(上)</vt:lpstr>
      <vt:lpstr>工作規劃(下)</vt:lpstr>
      <vt:lpstr>工作規劃(上)</vt:lpstr>
      <vt:lpstr>工作規劃(下)</vt:lpstr>
      <vt:lpstr>工作分配(表一)</vt:lpstr>
      <vt:lpstr>工作分配(表二)</vt:lpstr>
      <vt:lpstr>工作分配(表三)</vt:lpstr>
      <vt:lpstr>PPT內容編輯: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Hua Chen</cp:lastModifiedBy>
  <cp:revision>2</cp:revision>
  <dcterms:created xsi:type="dcterms:W3CDTF">2023-05-16T12:56:46Z</dcterms:created>
  <dcterms:modified xsi:type="dcterms:W3CDTF">2023-12-04T14:12:00Z</dcterms:modified>
</cp:coreProperties>
</file>