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6" r:id="rId8"/>
    <p:sldId id="264" r:id="rId9"/>
    <p:sldId id="267" r:id="rId10"/>
    <p:sldId id="265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2CFED-1F04-47BF-8D27-B7CA50D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7FED1-8A90-4E3E-ADB7-0241C870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705F47-F93C-47E8-8DFC-C24A1122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80FD7-2AAC-42AB-BECA-8CEAB50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A0D5B-BAF7-4ECD-9BE0-6DE29F4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8D9BF-7BDA-49F3-9DA5-50F8AA67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5C6789-59CB-4335-9386-E767CFD6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E8FCF-1B37-40FB-B657-4A36A74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C7372-8BB4-4B40-B991-560039D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88C84-1B70-4114-BCE3-3F8C5C4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31B614-7F7B-4510-B250-12BD6CD14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09E49A-3156-4C0E-AF82-4AF27885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C9302-26FA-443E-9379-030B2D74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20C184-2983-446A-8FB4-21E6CE0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B2BE8-9072-4C1B-97ED-F77A201B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6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D494-BEA3-46D8-AFBE-BA29EED2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F2C2-640F-4B00-8E8A-34BAB53B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8D3C3-15FD-44C0-AED3-B723194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9CA75-1E22-48CC-8CDB-7F8CA684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1350F-4219-461B-90A0-28AD022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986AD-F38B-4772-9ADE-8E4DBBF8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38BE8-E2CD-4FCB-9DAB-C53F76AF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510FB-9B6C-484B-9179-861DD76F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D4FE01-3732-4B4B-8EF6-62B8E95C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5AFDD-9D04-49AE-8595-937BDDF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45217-879F-46E3-9B79-45FC9385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F8B55-59D0-4DA9-BF22-A1B06D89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6E585-49EC-426D-AE49-6AED2122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7EBF11-D8D0-4A3B-AEA5-94C611C9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794A4-1F72-49AA-9AF5-B4B4C5F7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F06855-3D53-4ABA-8001-0C4337C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4644D-6E4E-40F3-B756-D679288C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1FEBCE-D1C3-4C5F-A658-75D87037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7EDE4B-5965-4607-BA66-6FD81F25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7271AC-5A73-4C15-B2E3-4011AD13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1F153-685F-4768-ABC5-6D73E8AA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0EB9CB-AE60-44E2-9B4E-B5CD1425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C73C1A-DF73-4395-9939-2AE8BF2C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E843C2-E470-48DF-B1C1-8AA2FB2E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B255-7AAD-474F-9EF6-60406D62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EE5618-E58B-4F2A-81D3-FF0A0B9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1C4F31-66E0-4182-BA3C-2414666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589689-E054-4C54-B88B-9400D4E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D8CAB0-F581-4D9B-A157-2BF219E2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7510AC-D94F-4AFA-92E6-1E132CEE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9D854-7090-44B7-8037-767BAC6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85C5-06AC-49D7-AEF0-97848D83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E79A5-CC7F-42B6-BEE4-B18D953D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D84E20-62A9-430F-9724-40210520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AAF68-5860-41E0-9A03-41414D4B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3E6555-FC44-4438-BEE5-63750D7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3AE2E-A22B-4E2B-935A-6B59F11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2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98EF-FFB4-4771-910D-9EC8B0D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0D138D-A5D6-4458-A3D0-D8EDA1C6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23B4CA-F8BC-48F8-89EF-12DA29F9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B27BC0-EC41-41C8-B82B-9E51DB1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A9406C-F815-4A69-BE2A-8AD394C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DDEB8B-3398-494D-A91E-47C784F5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DC590-F303-43A8-A7BB-432E7DAA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763E8-034F-4F61-97D3-92232EE5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3E0FD-F612-4AF6-A327-BC7B986B7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C5B5-75B9-4132-9FB5-1DDC45C28E3E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F7875-B9F5-453D-93A7-AD7F9EEF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D075B-813C-4D48-86BF-877C29AC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3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t.docker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boling_cavalry/article/details/9284648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410accountmanager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boling_cavalry/article/details/9284648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C4B16-9892-4E3A-A16F-46A8FEB7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9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1.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建立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Docker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71DA7-3409-4025-8C99-574CA1BD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docker </a:t>
            </a:r>
            <a:r>
              <a:rPr lang="zh-TW" altLang="en-US" dirty="0"/>
              <a:t>官方提供的</a:t>
            </a:r>
            <a:r>
              <a:rPr lang="en-US" altLang="zh-TW" dirty="0"/>
              <a:t>script</a:t>
            </a:r>
            <a:r>
              <a:rPr lang="zh-TW" altLang="en-US" dirty="0"/>
              <a:t>下載</a:t>
            </a:r>
            <a:r>
              <a:rPr lang="en-US" altLang="zh-TW" dirty="0"/>
              <a:t>docker	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en-US" altLang="zh-TW" dirty="0"/>
              <a:t> == crawl URL	</a:t>
            </a:r>
            <a:r>
              <a:rPr lang="zh-TW" altLang="en-US" dirty="0"/>
              <a:t>爬取網頁內容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sSL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</a:t>
            </a:r>
            <a:r>
              <a:rPr lang="en-US" altLang="zh-TW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dirty="0" err="1"/>
              <a:t>:silent</a:t>
            </a:r>
            <a:r>
              <a:rPr lang="en-US" altLang="zh-TW" dirty="0"/>
              <a:t> mode	</a:t>
            </a:r>
            <a:r>
              <a:rPr lang="zh-TW" altLang="en-US" dirty="0"/>
              <a:t>不回傳執行內容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dirty="0" err="1"/>
              <a:t>:show</a:t>
            </a:r>
            <a:r>
              <a:rPr lang="zh-TW" altLang="en-US" dirty="0"/>
              <a:t> </a:t>
            </a:r>
            <a:r>
              <a:rPr lang="en-US" altLang="zh-TW" dirty="0"/>
              <a:t>error	</a:t>
            </a:r>
            <a:r>
              <a:rPr lang="zh-TW" altLang="en-US" dirty="0"/>
              <a:t>發生錯誤時通知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en-US" altLang="zh-TW" b="1" dirty="0" err="1">
                <a:solidFill>
                  <a:srgbClr val="FF0000"/>
                </a:solidFill>
              </a:rPr>
              <a:t>L</a:t>
            </a:r>
            <a:r>
              <a:rPr lang="en-US" altLang="zh-TW" dirty="0" err="1"/>
              <a:t>:redirect</a:t>
            </a:r>
            <a:r>
              <a:rPr lang="en-US" altLang="zh-TW" dirty="0"/>
              <a:t>		</a:t>
            </a:r>
            <a:r>
              <a:rPr lang="zh-TW" altLang="en-US" dirty="0"/>
              <a:t>重新導向</a:t>
            </a:r>
            <a:r>
              <a:rPr lang="en-US" altLang="zh-TW" dirty="0"/>
              <a:t>(</a:t>
            </a:r>
            <a:r>
              <a:rPr lang="zh-TW" altLang="en-US" dirty="0"/>
              <a:t>網址轉換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en-US" altLang="zh-TW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zh-TW" altLang="en-US" dirty="0"/>
              <a:t> </a:t>
            </a:r>
            <a:r>
              <a:rPr lang="en-US" altLang="zh-TW" dirty="0"/>
              <a:t>Shell </a:t>
            </a:r>
            <a:r>
              <a:rPr lang="zh-TW" altLang="en-US" dirty="0"/>
              <a:t>執行 </a:t>
            </a:r>
            <a:r>
              <a:rPr lang="en-US" altLang="zh-TW" dirty="0">
                <a:hlinkClick r:id="rId3"/>
              </a:rPr>
              <a:t>http://get.docker.com</a:t>
            </a:r>
            <a:r>
              <a:rPr lang="en-US" altLang="zh-TW" dirty="0"/>
              <a:t> </a:t>
            </a:r>
            <a:r>
              <a:rPr lang="zh-TW" altLang="en-US" dirty="0"/>
              <a:t>內容的腳本</a:t>
            </a:r>
            <a:r>
              <a:rPr lang="en-US" altLang="zh-TW" dirty="0"/>
              <a:t>(</a:t>
            </a:r>
            <a:r>
              <a:rPr lang="zh-TW" altLang="en-US" dirty="0"/>
              <a:t>一堆</a:t>
            </a:r>
            <a:r>
              <a:rPr lang="en-US" altLang="zh-TW" dirty="0"/>
              <a:t>CODE)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997B2-BF21-4CC2-922B-BFD85288B937}"/>
              </a:ext>
            </a:extLst>
          </p:cNvPr>
          <p:cNvSpPr/>
          <p:nvPr/>
        </p:nvSpPr>
        <p:spPr>
          <a:xfrm>
            <a:off x="989351" y="2248525"/>
            <a:ext cx="593610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sSL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US" altLang="zh-TW" sz="2800" b="1" dirty="0">
                <a:solidFill>
                  <a:srgbClr val="804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get.docker.com </a:t>
            </a:r>
            <a:r>
              <a:rPr lang="en-US" altLang="zh-TW" sz="2800" b="1" dirty="0">
                <a:solidFill>
                  <a:srgbClr val="804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US" altLang="zh-TW" sz="28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0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BC35-4DD3-4BDE-BA44-36F3D1D7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7.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檔案權限介紹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1718-7760-4ECE-AD93-AEADCE92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Docker</a:t>
            </a:r>
            <a:r>
              <a:rPr lang="zh-TW" altLang="en-US" dirty="0"/>
              <a:t>前介紹一下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drwxrwxr</a:t>
            </a:r>
            <a:r>
              <a:rPr lang="en-US" altLang="zh-TW" dirty="0"/>
              <a:t>-x. 3 </a:t>
            </a:r>
            <a:r>
              <a:rPr lang="en-US" altLang="zh-TW" dirty="0">
                <a:solidFill>
                  <a:srgbClr val="FF0000"/>
                </a:solidFill>
              </a:rPr>
              <a:t>user1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user1</a:t>
            </a:r>
            <a:r>
              <a:rPr lang="en-US" altLang="zh-TW" dirty="0"/>
              <a:t>  18 Jan  7 12:33 .config</a:t>
            </a:r>
          </a:p>
          <a:p>
            <a:pPr marL="0" indent="0">
              <a:buNone/>
            </a:pPr>
            <a:r>
              <a:rPr lang="en-US" altLang="zh-TW" dirty="0"/>
              <a:t>	d = </a:t>
            </a:r>
            <a:r>
              <a:rPr lang="en-US" altLang="zh-TW" dirty="0" err="1"/>
              <a:t>dir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權限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r = </a:t>
            </a:r>
            <a:r>
              <a:rPr lang="zh-TW" altLang="en-US" dirty="0"/>
              <a:t>讀</a:t>
            </a:r>
            <a:r>
              <a:rPr lang="en-US" altLang="zh-TW" dirty="0"/>
              <a:t> w = </a:t>
            </a:r>
            <a:r>
              <a:rPr lang="zh-TW" altLang="en-US" dirty="0"/>
              <a:t>寫</a:t>
            </a:r>
            <a:r>
              <a:rPr lang="en-US" altLang="zh-TW" dirty="0"/>
              <a:t> x = </a:t>
            </a:r>
            <a:r>
              <a:rPr lang="zh-TW" altLang="en-US" dirty="0"/>
              <a:t>執行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rwx</a:t>
            </a:r>
            <a:r>
              <a:rPr lang="en-US" altLang="zh-TW" dirty="0"/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擁有者</a:t>
            </a:r>
            <a:r>
              <a:rPr lang="en-US" altLang="zh-TW" dirty="0"/>
              <a:t> </a:t>
            </a:r>
            <a:r>
              <a:rPr lang="en-US" altLang="zh-TW" dirty="0" err="1"/>
              <a:t>rwx</a:t>
            </a:r>
            <a:r>
              <a:rPr lang="en-US" altLang="zh-TW" dirty="0"/>
              <a:t>:</a:t>
            </a:r>
            <a:r>
              <a:rPr lang="zh-TW" altLang="en-US" b="1" dirty="0">
                <a:solidFill>
                  <a:srgbClr val="7030A0"/>
                </a:solidFill>
              </a:rPr>
              <a:t>擁有群組</a:t>
            </a:r>
            <a:r>
              <a:rPr lang="zh-TW" altLang="en-US" dirty="0"/>
              <a:t> </a:t>
            </a:r>
            <a:r>
              <a:rPr lang="en-US" altLang="zh-TW" dirty="0"/>
              <a:t>r-x:</a:t>
            </a:r>
            <a:r>
              <a:rPr lang="zh-TW" altLang="en-US" b="1" dirty="0"/>
              <a:t>其他人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3BCC2-D2C9-42F8-995C-DE4114363FF1}"/>
              </a:ext>
            </a:extLst>
          </p:cNvPr>
          <p:cNvSpPr/>
          <p:nvPr/>
        </p:nvSpPr>
        <p:spPr>
          <a:xfrm>
            <a:off x="1837555" y="2665077"/>
            <a:ext cx="256955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 </a:t>
            </a:r>
            <a:r>
              <a:rPr lang="en-US" altLang="zh-TW" sz="3200" dirty="0"/>
              <a:t>~/.config</a:t>
            </a:r>
          </a:p>
        </p:txBody>
      </p:sp>
    </p:spTree>
    <p:extLst>
      <p:ext uri="{BB962C8B-B14F-4D97-AF65-F5344CB8AC3E}">
        <p14:creationId xmlns:p14="http://schemas.microsoft.com/office/powerpoint/2010/main" val="22825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ACAA1-4D7F-4905-9760-E64D816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8.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取得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Docker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03526-8CA1-43D2-AF82-B2AF170A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從環境變數我們找到了</a:t>
            </a:r>
            <a:r>
              <a:rPr lang="en-US" altLang="zh-TW" dirty="0"/>
              <a:t>Docker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endParaRPr lang="de-DE" altLang="zh-TW" dirty="0"/>
          </a:p>
          <a:p>
            <a:pPr marL="0" indent="0">
              <a:buNone/>
            </a:pPr>
            <a:r>
              <a:rPr lang="de-DE" altLang="zh-TW" dirty="0"/>
              <a:t>-</a:t>
            </a:r>
            <a:r>
              <a:rPr lang="de-DE" altLang="zh-TW" dirty="0" err="1"/>
              <a:t>rwxr</a:t>
            </a:r>
            <a:r>
              <a:rPr lang="de-DE" altLang="zh-TW" dirty="0"/>
              <a:t>-</a:t>
            </a:r>
            <a:r>
              <a:rPr lang="de-DE" altLang="zh-TW" dirty="0" err="1"/>
              <a:t>xr</a:t>
            </a:r>
            <a:r>
              <a:rPr lang="de-DE" altLang="zh-TW" dirty="0"/>
              <a:t>-x. 1 </a:t>
            </a:r>
            <a:r>
              <a:rPr lang="de-DE" altLang="zh-TW" dirty="0">
                <a:solidFill>
                  <a:srgbClr val="FF0000"/>
                </a:solidFill>
              </a:rPr>
              <a:t>root</a:t>
            </a:r>
            <a:r>
              <a:rPr lang="de-DE" altLang="zh-TW" dirty="0"/>
              <a:t> </a:t>
            </a:r>
            <a:r>
              <a:rPr lang="de-DE" altLang="zh-TW" dirty="0" err="1">
                <a:solidFill>
                  <a:srgbClr val="7030A0"/>
                </a:solidFill>
              </a:rPr>
              <a:t>root</a:t>
            </a:r>
            <a:r>
              <a:rPr lang="de-DE" altLang="zh-TW" dirty="0"/>
              <a:t> 71620680 </a:t>
            </a:r>
            <a:r>
              <a:rPr lang="de-DE" altLang="zh-TW" dirty="0" err="1"/>
              <a:t>Dec</a:t>
            </a:r>
            <a:r>
              <a:rPr lang="de-DE" altLang="zh-TW" dirty="0"/>
              <a:t> 15 12:38 /</a:t>
            </a:r>
            <a:r>
              <a:rPr lang="de-DE" altLang="zh-TW" dirty="0" err="1"/>
              <a:t>usr</a:t>
            </a:r>
            <a:r>
              <a:rPr lang="de-DE" altLang="zh-TW" dirty="0"/>
              <a:t>/bin/</a:t>
            </a:r>
            <a:r>
              <a:rPr lang="de-DE" altLang="zh-TW" sz="30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de-DE" altLang="zh-TW" sz="30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e-DE" altLang="zh-TW" dirty="0"/>
          </a:p>
          <a:p>
            <a:pPr marL="0" indent="0">
              <a:buNone/>
            </a:pPr>
            <a:r>
              <a:rPr lang="zh-TW" altLang="en-US" dirty="0"/>
              <a:t>可以看到這個是執行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dirty="0"/>
              <a:t>時所需的權限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擁有者</a:t>
            </a:r>
            <a:r>
              <a:rPr lang="en-US" altLang="zh-TW" dirty="0"/>
              <a:t>:	</a:t>
            </a:r>
            <a:r>
              <a:rPr lang="zh-TW" altLang="en-US" dirty="0"/>
              <a:t>可讀、寫、執行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7030A0"/>
                </a:solidFill>
              </a:rPr>
              <a:t>擁有群組</a:t>
            </a:r>
            <a:r>
              <a:rPr lang="en-US" altLang="zh-TW" dirty="0"/>
              <a:t>:	</a:t>
            </a:r>
            <a:r>
              <a:rPr lang="zh-TW" altLang="en-US" dirty="0"/>
              <a:t>可讀、執行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其他人</a:t>
            </a:r>
            <a:r>
              <a:rPr lang="en-US" altLang="zh-TW" dirty="0"/>
              <a:t>:	</a:t>
            </a:r>
            <a:r>
              <a:rPr lang="zh-TW" altLang="en-US" dirty="0"/>
              <a:t>可讀、執行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明明擁有權限為什麼還是不能使用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dirty="0"/>
              <a:t>其他指令呢</a:t>
            </a:r>
            <a:r>
              <a:rPr lang="en-US" altLang="zh-TW" dirty="0"/>
              <a:t>?</a:t>
            </a:r>
            <a:endParaRPr lang="de-DE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4249C-69D7-43EF-83E4-4A1826100746}"/>
              </a:ext>
            </a:extLst>
          </p:cNvPr>
          <p:cNvSpPr/>
          <p:nvPr/>
        </p:nvSpPr>
        <p:spPr>
          <a:xfrm>
            <a:off x="963126" y="2106535"/>
            <a:ext cx="368382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 </a:t>
            </a:r>
            <a:r>
              <a:rPr lang="en-US" altLang="zh-TW" sz="3200" dirty="0"/>
              <a:t>/</a:t>
            </a:r>
            <a:r>
              <a:rPr lang="en-US" altLang="zh-TW" sz="3200" dirty="0" err="1"/>
              <a:t>usr</a:t>
            </a:r>
            <a:r>
              <a:rPr lang="en-US" altLang="zh-TW" sz="3200" dirty="0"/>
              <a:t>/bin/docker</a:t>
            </a:r>
          </a:p>
        </p:txBody>
      </p:sp>
    </p:spTree>
    <p:extLst>
      <p:ext uri="{BB962C8B-B14F-4D97-AF65-F5344CB8AC3E}">
        <p14:creationId xmlns:p14="http://schemas.microsoft.com/office/powerpoint/2010/main" val="3995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90CC3-A8CE-4CB7-BB92-1A8E5FE5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734"/>
            <a:ext cx="10515600" cy="610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在執行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altLang="zh-TW" sz="30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zh-TW" altLang="en-US" dirty="0"/>
              <a:t>時發現</a:t>
            </a:r>
            <a:r>
              <a:rPr lang="en-US" altLang="zh-TW" dirty="0"/>
              <a:t>Got permission denied while trying to connect to the Docker daemon socket at unix:///var/run/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可以看到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dirty="0"/>
              <a:t>在執行指令時會連接到</a:t>
            </a:r>
            <a:r>
              <a:rPr lang="en-US" altLang="zh-TW" dirty="0"/>
              <a:t>/var/run/</a:t>
            </a:r>
            <a:r>
              <a:rPr lang="en-US" altLang="zh-TW" sz="30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  <a:endParaRPr lang="en-US" altLang="zh-TW" sz="30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v-SE" altLang="zh-TW" dirty="0"/>
          </a:p>
          <a:p>
            <a:pPr marL="0" indent="0">
              <a:buNone/>
            </a:pPr>
            <a:r>
              <a:rPr lang="sv-SE" altLang="zh-TW" dirty="0"/>
              <a:t>srw-rw----. 1 </a:t>
            </a:r>
            <a:r>
              <a:rPr lang="sv-SE" altLang="zh-TW" dirty="0">
                <a:solidFill>
                  <a:srgbClr val="FF0000"/>
                </a:solidFill>
              </a:rPr>
              <a:t>root</a:t>
            </a:r>
            <a:r>
              <a:rPr lang="sv-SE" altLang="zh-TW" dirty="0"/>
              <a:t> </a:t>
            </a:r>
            <a:r>
              <a:rPr lang="sv-SE" altLang="zh-TW" dirty="0">
                <a:solidFill>
                  <a:srgbClr val="7030A0"/>
                </a:solidFill>
              </a:rPr>
              <a:t>docker</a:t>
            </a:r>
            <a:r>
              <a:rPr lang="sv-SE" altLang="zh-TW" dirty="0"/>
              <a:t> 0 Jan  4 00:07 /var/run/</a:t>
            </a:r>
            <a:r>
              <a:rPr lang="sv-SE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</a:p>
          <a:p>
            <a:pPr marL="0" indent="0">
              <a:buNone/>
            </a:pPr>
            <a:r>
              <a:rPr lang="en-US" altLang="zh-TW" dirty="0"/>
              <a:t>s = socket	</a:t>
            </a:r>
            <a:r>
              <a:rPr lang="zh-TW" altLang="en-US" dirty="0"/>
              <a:t>代表連接、串連             我們在執行指令時都會經過它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此檔案要擁有人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7030A0"/>
                </a:solidFill>
              </a:rPr>
              <a:t>docker</a:t>
            </a:r>
            <a:r>
              <a:rPr lang="zh-TW" altLang="en-US" dirty="0"/>
              <a:t>群組成員才能讀、寫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重新登入</a:t>
            </a:r>
            <a:r>
              <a:rPr lang="en-US" altLang="zh-TW" dirty="0">
                <a:solidFill>
                  <a:srgbClr val="FF0000"/>
                </a:solidFill>
              </a:rPr>
              <a:t>user1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E4DE1E-06A1-4917-BD9D-34BAE11E89A2}"/>
              </a:ext>
            </a:extLst>
          </p:cNvPr>
          <p:cNvSpPr/>
          <p:nvPr/>
        </p:nvSpPr>
        <p:spPr>
          <a:xfrm>
            <a:off x="888183" y="2361368"/>
            <a:ext cx="456824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 </a:t>
            </a:r>
            <a:r>
              <a:rPr lang="en-US" altLang="zh-TW" sz="3200" dirty="0"/>
              <a:t>/var/run/</a:t>
            </a:r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  <a:endParaRPr lang="en-US" altLang="zh-TW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8C7117-B9AF-4FF9-AA2C-B054C3B0BEE1}"/>
              </a:ext>
            </a:extLst>
          </p:cNvPr>
          <p:cNvSpPr/>
          <p:nvPr/>
        </p:nvSpPr>
        <p:spPr>
          <a:xfrm>
            <a:off x="888183" y="4403569"/>
            <a:ext cx="548263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e-DE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de-D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usermod</a:t>
            </a:r>
            <a:r>
              <a:rPr lang="de-D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altLang="zh-TW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de-DE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zh-TW" sz="3200" dirty="0" err="1">
                <a:solidFill>
                  <a:srgbClr val="7030A0"/>
                </a:solidFill>
              </a:rPr>
              <a:t>docker</a:t>
            </a:r>
            <a:r>
              <a:rPr lang="de-DE" altLang="zh-TW" sz="3200" dirty="0"/>
              <a:t> </a:t>
            </a:r>
            <a:r>
              <a:rPr lang="de-DE" altLang="zh-TW" sz="3200" dirty="0">
                <a:solidFill>
                  <a:srgbClr val="FF0000"/>
                </a:solidFill>
              </a:rPr>
              <a:t>user1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A2E0EF-0525-4DE2-8C7C-B52B5A162AA6}"/>
              </a:ext>
            </a:extLst>
          </p:cNvPr>
          <p:cNvSpPr/>
          <p:nvPr/>
        </p:nvSpPr>
        <p:spPr>
          <a:xfrm>
            <a:off x="868180" y="5454650"/>
            <a:ext cx="427344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altLang="zh-TW" sz="3200" dirty="0"/>
              <a:t>  #</a:t>
            </a:r>
            <a:r>
              <a:rPr lang="zh-TW" altLang="en-US" sz="3200" dirty="0"/>
              <a:t>執行正常</a:t>
            </a:r>
            <a:endParaRPr lang="de-DE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6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2C3E9-8BFF-4443-8373-D4E4617C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597"/>
            <a:ext cx="10515600" cy="491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latin typeface="+mj-lt"/>
                <a:ea typeface="+mj-ea"/>
                <a:cs typeface="+mj-cs"/>
              </a:rPr>
              <a:t>補充說明</a:t>
            </a:r>
            <a:endParaRPr lang="en-US" altLang="zh-TW" sz="5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Socket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發送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dirty="0"/>
              <a:t>指令 </a:t>
            </a:r>
            <a:r>
              <a:rPr lang="en-US" altLang="zh-TW" dirty="0"/>
              <a:t>-&gt;</a:t>
            </a:r>
            <a:r>
              <a:rPr lang="zh-TW" altLang="en-US" dirty="0"/>
              <a:t> 向</a:t>
            </a:r>
            <a:r>
              <a:rPr lang="en-US" altLang="zh-TW" dirty="0"/>
              <a:t>socket</a:t>
            </a:r>
            <a:r>
              <a:rPr lang="zh-TW" altLang="en-US" dirty="0"/>
              <a:t>發送</a:t>
            </a:r>
            <a:r>
              <a:rPr lang="en-US" altLang="zh-TW" dirty="0"/>
              <a:t>request</a:t>
            </a:r>
            <a:r>
              <a:rPr lang="zh-TW" altLang="en-US" dirty="0"/>
              <a:t>到</a:t>
            </a:r>
            <a:r>
              <a:rPr lang="en-US" altLang="zh-TW" dirty="0"/>
              <a:t>docker</a:t>
            </a:r>
            <a:r>
              <a:rPr lang="zh-TW" altLang="en-US" dirty="0"/>
              <a:t>的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  <a:endParaRPr lang="en-US" altLang="zh-TW" dirty="0"/>
          </a:p>
          <a:p>
            <a:pPr marL="0" indent="0">
              <a:buNone/>
            </a:pPr>
            <a:endParaRPr lang="en-US" altLang="zh-TW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altLang="zh-TW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	</a:t>
            </a:r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altLang="zh-TW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 </a:t>
            </a:r>
            <a:r>
              <a:rPr lang="en-US" altLang="zh-TW" dirty="0"/>
              <a:t>==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en-US" altLang="zh-TW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-&gt; </a:t>
            </a:r>
            <a:r>
              <a:rPr lang="en-US" altLang="zh-TW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/>
              <a:t>-&gt; Docker Daemon(docker server)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/>
              <a:t>-&gt; </a:t>
            </a:r>
            <a:r>
              <a:rPr lang="zh-TW" altLang="en-US" dirty="0"/>
              <a:t>回傳結果</a:t>
            </a:r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7430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2C3E9-8BFF-4443-8373-D4E4617C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68" y="543393"/>
            <a:ext cx="9683647" cy="577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latin typeface="+mj-lt"/>
                <a:ea typeface="+mj-ea"/>
                <a:cs typeface="+mj-cs"/>
              </a:rPr>
              <a:t>參考資料</a:t>
            </a:r>
            <a:endParaRPr lang="en-US" altLang="zh-TW" sz="5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TW" altLang="en-US" b="1" dirty="0"/>
              <a:t>鳥哥</a:t>
            </a:r>
            <a:r>
              <a:rPr lang="en-US" altLang="zh-TW" b="1" dirty="0"/>
              <a:t>:</a:t>
            </a:r>
            <a:r>
              <a:rPr lang="en-US" altLang="zh-TW" b="1" dirty="0">
                <a:hlinkClick r:id="rId3"/>
              </a:rPr>
              <a:t>http://linux.vbird.org/</a:t>
            </a:r>
            <a:r>
              <a:rPr lang="en-US" altLang="zh-TW" b="1" dirty="0" err="1">
                <a:hlinkClick r:id="rId3"/>
              </a:rPr>
              <a:t>linux_basic</a:t>
            </a:r>
            <a:r>
              <a:rPr lang="en-US" altLang="zh-TW" b="1" dirty="0">
                <a:hlinkClick r:id="rId3"/>
              </a:rPr>
              <a:t>/0410accountmanager/</a:t>
            </a:r>
          </a:p>
          <a:p>
            <a:pPr marL="0" indent="0">
              <a:buNone/>
            </a:pPr>
            <a:r>
              <a:rPr lang="en-US" altLang="zh-TW" b="1" dirty="0">
                <a:hlinkClick r:id="rId3"/>
              </a:rPr>
              <a:t>0410accountmanager-fc4.php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CSDN docker</a:t>
            </a:r>
            <a:r>
              <a:rPr lang="zh-TW" altLang="en-US" b="1" dirty="0"/>
              <a:t>的</a:t>
            </a:r>
            <a:r>
              <a:rPr lang="en-US" altLang="zh-TW" b="1" dirty="0" err="1"/>
              <a:t>docker.sock</a:t>
            </a:r>
            <a:r>
              <a:rPr lang="zh-TW" altLang="en-US" b="1" dirty="0"/>
              <a:t>参数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r>
              <a:rPr lang="en-US" altLang="zh-TW" b="1" dirty="0">
                <a:hlinkClick r:id="rId4"/>
              </a:rPr>
              <a:t>https://blog.csdn.net/boling_cavalry/article/details/92846483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99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A2CAA-C152-4ACC-96A5-ADBC58C00FC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2.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創建新使用者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DB1B6-D097-4E49-9A4B-2012145E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創建帳號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給予密碼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建立使用者時資料儲存於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/passwd		</a:t>
            </a:r>
            <a:r>
              <a:rPr lang="zh-TW" altLang="en-US" dirty="0"/>
              <a:t>使用者資料</a:t>
            </a:r>
            <a:r>
              <a:rPr lang="en-US" altLang="zh-TW" dirty="0"/>
              <a:t>(</a:t>
            </a:r>
            <a:r>
              <a:rPr lang="zh-TW" altLang="en-US" dirty="0"/>
              <a:t>除了使用者密碼外資料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/shadow		</a:t>
            </a:r>
            <a:r>
              <a:rPr lang="zh-TW" altLang="en-US" dirty="0"/>
              <a:t>使用者密碼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		</a:t>
            </a:r>
            <a:r>
              <a:rPr lang="zh-TW" altLang="en-US" dirty="0"/>
              <a:t>群組列表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gshadow</a:t>
            </a:r>
            <a:r>
              <a:rPr lang="en-US" altLang="zh-TW" dirty="0"/>
              <a:t>	</a:t>
            </a:r>
            <a:r>
              <a:rPr lang="zh-TW" altLang="en-US" dirty="0"/>
              <a:t>群組密碼</a:t>
            </a:r>
            <a:r>
              <a:rPr lang="en-US" altLang="zh-TW" dirty="0"/>
              <a:t>(</a:t>
            </a:r>
            <a:r>
              <a:rPr lang="zh-TW" altLang="en-US" dirty="0"/>
              <a:t>管理員擁有</a:t>
            </a:r>
            <a:r>
              <a:rPr lang="en-US" altLang="zh-TW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28FCE9-3112-401F-A27C-ADB478DFFB41}"/>
              </a:ext>
            </a:extLst>
          </p:cNvPr>
          <p:cNvSpPr/>
          <p:nvPr/>
        </p:nvSpPr>
        <p:spPr>
          <a:xfrm>
            <a:off x="2581004" y="1758157"/>
            <a:ext cx="407462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800" dirty="0"/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useradd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/>
              <a:t>&lt;username&gt; 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2682E-587E-49DB-A65A-85E4309DFE7A}"/>
              </a:ext>
            </a:extLst>
          </p:cNvPr>
          <p:cNvSpPr/>
          <p:nvPr/>
        </p:nvSpPr>
        <p:spPr>
          <a:xfrm>
            <a:off x="2581004" y="2348845"/>
            <a:ext cx="407462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passwd </a:t>
            </a:r>
            <a:r>
              <a:rPr lang="en-US" altLang="zh-TW" sz="2800" dirty="0"/>
              <a:t>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77909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54442-436B-44EC-9B7D-B1A0B2E3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764498"/>
            <a:ext cx="10515600" cy="5427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user1</a:t>
            </a:r>
            <a:r>
              <a:rPr lang="en-US" altLang="zh-TW" dirty="0"/>
              <a:t>:x:1001:1001:centos7:/home/user:/bin/bash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1.user1		</a:t>
            </a:r>
            <a:r>
              <a:rPr lang="zh-TW" altLang="en-US" dirty="0"/>
              <a:t>名稱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2.x			</a:t>
            </a:r>
            <a:r>
              <a:rPr lang="zh-TW" altLang="en-US" dirty="0"/>
              <a:t>密碼</a:t>
            </a:r>
            <a:r>
              <a:rPr lang="en-US" altLang="zh-TW" dirty="0"/>
              <a:t>(</a:t>
            </a:r>
            <a:r>
              <a:rPr lang="zh-TW" altLang="en-US" dirty="0"/>
              <a:t>放在</a:t>
            </a:r>
            <a:r>
              <a:rPr lang="en-US" altLang="zh-TW" dirty="0"/>
              <a:t>shadow)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3.UID 1001	</a:t>
            </a:r>
            <a:r>
              <a:rPr lang="zh-TW" altLang="en-US" dirty="0"/>
              <a:t>使用者的</a:t>
            </a:r>
            <a:r>
              <a:rPr lang="en-US" altLang="zh-TW" dirty="0"/>
              <a:t>ID(1000</a:t>
            </a:r>
            <a:r>
              <a:rPr lang="zh-TW" altLang="en-US" dirty="0"/>
              <a:t>內系統預設盡量不要使用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4.GID 1001	</a:t>
            </a:r>
            <a:r>
              <a:rPr lang="zh-TW" altLang="en-US" dirty="0"/>
              <a:t>使用者的主群組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5.centos7		</a:t>
            </a:r>
            <a:r>
              <a:rPr lang="zh-TW" altLang="en-US" dirty="0"/>
              <a:t>帳號說明</a:t>
            </a:r>
            <a:r>
              <a:rPr lang="en-US" altLang="zh-TW" dirty="0"/>
              <a:t>(</a:t>
            </a:r>
            <a:r>
              <a:rPr lang="zh-TW" altLang="en-US" dirty="0"/>
              <a:t>目前沒用到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6./home/user	</a:t>
            </a:r>
            <a:r>
              <a:rPr lang="zh-TW" altLang="en-US" dirty="0"/>
              <a:t>家目錄位置</a:t>
            </a:r>
            <a:r>
              <a:rPr lang="en-US" altLang="zh-TW" dirty="0"/>
              <a:t>(</a:t>
            </a:r>
            <a:r>
              <a:rPr lang="zh-TW" altLang="en-US" dirty="0"/>
              <a:t>預設登入位置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7./bin/bash	</a:t>
            </a:r>
            <a:r>
              <a:rPr lang="zh-TW" altLang="en-US" dirty="0"/>
              <a:t>預設使用的</a:t>
            </a:r>
            <a:r>
              <a:rPr lang="en-US" altLang="zh-TW" dirty="0"/>
              <a:t>Shell</a:t>
            </a:r>
            <a:r>
              <a:rPr lang="zh-TW" altLang="en-US" dirty="0"/>
              <a:t> 其他</a:t>
            </a:r>
            <a:r>
              <a:rPr lang="en-US" altLang="zh-TW" dirty="0"/>
              <a:t>:</a:t>
            </a:r>
            <a:r>
              <a:rPr lang="en-US" altLang="zh-TW" dirty="0" err="1"/>
              <a:t>sh</a:t>
            </a:r>
            <a:r>
              <a:rPr lang="en-US" altLang="zh-TW" dirty="0"/>
              <a:t> </a:t>
            </a:r>
            <a:r>
              <a:rPr lang="en-US" altLang="zh-TW" dirty="0" err="1"/>
              <a:t>zsh</a:t>
            </a:r>
            <a:r>
              <a:rPr lang="zh-TW" altLang="en-US" dirty="0"/>
              <a:t>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useradd</a:t>
            </a:r>
            <a:r>
              <a:rPr lang="en-US" altLang="zh-TW" sz="3600" dirty="0"/>
              <a:t>	</a:t>
            </a:r>
            <a:r>
              <a:rPr lang="zh-TW" altLang="en-US" sz="3600" dirty="0"/>
              <a:t>建立這些資料、目錄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	</a:t>
            </a:r>
            <a:r>
              <a:rPr lang="zh-TW" altLang="en-US" sz="3600" dirty="0"/>
              <a:t>自己新增也可以</a:t>
            </a:r>
            <a:r>
              <a:rPr lang="en-US" altLang="zh-TW" sz="3600" dirty="0"/>
              <a:t>(</a:t>
            </a:r>
            <a:r>
              <a:rPr lang="zh-TW" altLang="en-US" sz="3600" dirty="0"/>
              <a:t>麻煩</a:t>
            </a:r>
            <a:r>
              <a:rPr lang="en-US" altLang="zh-TW" sz="3600" dirty="0"/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F466C-DFFA-4A6F-86D7-4728BAAAC5DB}"/>
              </a:ext>
            </a:extLst>
          </p:cNvPr>
          <p:cNvSpPr/>
          <p:nvPr/>
        </p:nvSpPr>
        <p:spPr>
          <a:xfrm>
            <a:off x="898160" y="651056"/>
            <a:ext cx="28194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/passwd</a:t>
            </a:r>
          </a:p>
        </p:txBody>
      </p:sp>
    </p:spTree>
    <p:extLst>
      <p:ext uri="{BB962C8B-B14F-4D97-AF65-F5344CB8AC3E}">
        <p14:creationId xmlns:p14="http://schemas.microsoft.com/office/powerpoint/2010/main" val="202157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CA278-9B6A-499D-A152-D46D428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566"/>
            <a:ext cx="10515600" cy="5711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----------. 1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root</a:t>
            </a:r>
            <a:r>
              <a:rPr lang="en-US" altLang="zh-TW" dirty="0"/>
              <a:t> 1206 Jan  7 10:09 /</a:t>
            </a:r>
            <a:r>
              <a:rPr lang="en-US" altLang="zh-TW" dirty="0" err="1"/>
              <a:t>etc</a:t>
            </a:r>
            <a:r>
              <a:rPr lang="en-US" altLang="zh-TW" dirty="0"/>
              <a:t>/shadow</a:t>
            </a:r>
          </a:p>
          <a:p>
            <a:pPr marL="0" indent="0">
              <a:buNone/>
            </a:pPr>
            <a:r>
              <a:rPr lang="zh-TW" altLang="en-US" dirty="0"/>
              <a:t>保證使用者密碼的安全，權限設定沒有任何人可以使用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權限部份稍後提到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/group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user1</a:t>
            </a:r>
            <a:r>
              <a:rPr lang="en-US" altLang="zh-TW" dirty="0"/>
              <a:t>:x:1001: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docker</a:t>
            </a:r>
            <a:r>
              <a:rPr lang="en-US" altLang="zh-TW" dirty="0"/>
              <a:t>:x:981: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1.docker	</a:t>
            </a:r>
            <a:r>
              <a:rPr lang="zh-TW" altLang="en-US" dirty="0"/>
              <a:t>群組名稱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2.X		</a:t>
            </a:r>
            <a:r>
              <a:rPr lang="zh-TW" altLang="en-US" dirty="0"/>
              <a:t>群組密碼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3.981	</a:t>
            </a:r>
            <a:r>
              <a:rPr lang="zh-TW" altLang="en-US" dirty="0"/>
              <a:t>群組</a:t>
            </a:r>
            <a:r>
              <a:rPr lang="en-US" altLang="zh-TW" dirty="0"/>
              <a:t>ID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4.user	</a:t>
            </a:r>
            <a:r>
              <a:rPr lang="zh-TW" altLang="en-US" dirty="0"/>
              <a:t>群組成員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CA54E63-F470-46CA-A5FB-4A2015C8BE57}"/>
              </a:ext>
            </a:extLst>
          </p:cNvPr>
          <p:cNvSpPr txBox="1">
            <a:spLocks/>
          </p:cNvSpPr>
          <p:nvPr/>
        </p:nvSpPr>
        <p:spPr>
          <a:xfrm>
            <a:off x="5741232" y="3448245"/>
            <a:ext cx="6295869" cy="274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同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/shadow</a:t>
            </a:r>
            <a:r>
              <a:rPr lang="zh-TW" altLang="en-US" dirty="0"/>
              <a:t>為儲存密碼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023D7-F87C-4260-A2F9-0167BEC70ADA}"/>
              </a:ext>
            </a:extLst>
          </p:cNvPr>
          <p:cNvSpPr/>
          <p:nvPr/>
        </p:nvSpPr>
        <p:spPr>
          <a:xfrm>
            <a:off x="883170" y="487181"/>
            <a:ext cx="316417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/shadow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D83B0C-8ABE-42F8-83A2-1730BF2E8EA0}"/>
              </a:ext>
            </a:extLst>
          </p:cNvPr>
          <p:cNvSpPr/>
          <p:nvPr/>
        </p:nvSpPr>
        <p:spPr>
          <a:xfrm>
            <a:off x="883170" y="2833489"/>
            <a:ext cx="28194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/group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C4732C-8B90-483B-9DB4-7015C073CD03}"/>
              </a:ext>
            </a:extLst>
          </p:cNvPr>
          <p:cNvSpPr/>
          <p:nvPr/>
        </p:nvSpPr>
        <p:spPr>
          <a:xfrm>
            <a:off x="5756221" y="2833488"/>
            <a:ext cx="335779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gshadow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156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A5CA4-F036-4246-BC8B-A5D1BE8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3.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取得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SUDO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998F-CABD-4313-B2E9-1F629AC7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0" y="1825598"/>
            <a:ext cx="10515600" cy="4695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兩種方法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加入</a:t>
            </a:r>
            <a:r>
              <a:rPr lang="en-US" altLang="zh-TW" dirty="0" err="1"/>
              <a:t>sudo</a:t>
            </a:r>
            <a:r>
              <a:rPr lang="zh-TW" altLang="en-US" dirty="0"/>
              <a:t>的</a:t>
            </a:r>
            <a:r>
              <a:rPr lang="en-US" altLang="zh-TW" dirty="0"/>
              <a:t>group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## Allows people in group wheel to run all commands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%</a:t>
            </a:r>
            <a:r>
              <a:rPr lang="en-US" altLang="zh-TW" dirty="0">
                <a:solidFill>
                  <a:srgbClr val="7030A0"/>
                </a:solidFill>
              </a:rPr>
              <a:t>wheel</a:t>
            </a:r>
            <a:r>
              <a:rPr lang="en-US" altLang="zh-TW" dirty="0"/>
              <a:t>  ALL=(ALL)       ALL</a:t>
            </a:r>
            <a:r>
              <a:rPr lang="zh-TW" altLang="en-US" dirty="0"/>
              <a:t>     </a:t>
            </a:r>
            <a:r>
              <a:rPr lang="en-US" altLang="zh-TW" dirty="0"/>
              <a:t>#</a:t>
            </a:r>
            <a:r>
              <a:rPr lang="zh-TW" altLang="en-US" dirty="0"/>
              <a:t>確認無</a:t>
            </a:r>
            <a:r>
              <a:rPr lang="en-US" altLang="zh-TW" dirty="0"/>
              <a:t>’#’</a:t>
            </a:r>
            <a:r>
              <a:rPr lang="zh-TW" altLang="en-US" dirty="0"/>
              <a:t>字後，加入</a:t>
            </a:r>
            <a:r>
              <a:rPr lang="en-US" altLang="zh-TW" dirty="0">
                <a:solidFill>
                  <a:srgbClr val="7030A0"/>
                </a:solidFill>
              </a:rPr>
              <a:t>wheel</a:t>
            </a:r>
            <a:r>
              <a:rPr lang="zh-TW" altLang="en-US" dirty="0"/>
              <a:t>群組取得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給予使用者權限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## Allow root to run any commands anywhere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   ALL=(ALL)       ALL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en-US" altLang="zh-TW" dirty="0"/>
              <a:t>    ALL=(ALL)       ALL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57D978-7A13-469F-9DBF-F7E91FF042E2}"/>
              </a:ext>
            </a:extLst>
          </p:cNvPr>
          <p:cNvSpPr/>
          <p:nvPr/>
        </p:nvSpPr>
        <p:spPr>
          <a:xfrm>
            <a:off x="1063049" y="1705705"/>
            <a:ext cx="367828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sudoers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03410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AB57-9F7D-4853-AD9A-A9851F6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4.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加入</a:t>
            </a:r>
            <a:r>
              <a:rPr lang="en-US" altLang="zh-TW" sz="5400" b="1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sudo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343F2-ADCA-4955-A31A-A244DB83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-a	</a:t>
            </a:r>
            <a:r>
              <a:rPr lang="zh-TW" altLang="en-US" dirty="0"/>
              <a:t>保留原本的群組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-G	</a:t>
            </a:r>
            <a:r>
              <a:rPr lang="zh-TW" altLang="en-US" dirty="0"/>
              <a:t>更改群組</a:t>
            </a:r>
            <a:r>
              <a:rPr lang="en-US" altLang="zh-TW" dirty="0"/>
              <a:t>(</a:t>
            </a:r>
            <a:r>
              <a:rPr lang="zh-TW" altLang="en-US" dirty="0"/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-a</a:t>
            </a:r>
            <a:r>
              <a:rPr lang="zh-TW" altLang="en-US" dirty="0"/>
              <a:t> 會取代原本的群組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zh-TW" altLang="en-US" dirty="0"/>
              <a:t>確認是否加入</a:t>
            </a:r>
            <a:endParaRPr lang="de-DE" altLang="zh-TW" dirty="0"/>
          </a:p>
          <a:p>
            <a:pPr marL="0" indent="0">
              <a:buNone/>
            </a:pPr>
            <a:r>
              <a:rPr lang="de-DE" altLang="zh-TW" dirty="0">
                <a:solidFill>
                  <a:srgbClr val="7030A0"/>
                </a:solidFill>
              </a:rPr>
              <a:t>wheel</a:t>
            </a:r>
            <a:r>
              <a:rPr lang="de-DE" altLang="zh-TW" dirty="0"/>
              <a:t>:x:10:</a:t>
            </a:r>
            <a:r>
              <a:rPr lang="de-DE" altLang="zh-TW" dirty="0">
                <a:solidFill>
                  <a:srgbClr val="FF0000"/>
                </a:solidFill>
              </a:rPr>
              <a:t>user1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760D01-1469-4F0B-8675-D66067C41B85}"/>
              </a:ext>
            </a:extLst>
          </p:cNvPr>
          <p:cNvSpPr/>
          <p:nvPr/>
        </p:nvSpPr>
        <p:spPr>
          <a:xfrm>
            <a:off x="838200" y="1690688"/>
            <a:ext cx="542769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usermod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wheel</a:t>
            </a:r>
            <a:r>
              <a:rPr lang="en-US" altLang="zh-TW" sz="3200" dirty="0">
                <a:solidFill>
                  <a:srgbClr val="FF0000"/>
                </a:solidFill>
              </a:rPr>
              <a:t> user1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1E236-A760-4E00-A256-79AD3D7BC5E3}"/>
              </a:ext>
            </a:extLst>
          </p:cNvPr>
          <p:cNvSpPr/>
          <p:nvPr/>
        </p:nvSpPr>
        <p:spPr>
          <a:xfrm>
            <a:off x="838199" y="3319070"/>
            <a:ext cx="271384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 </a:t>
            </a:r>
            <a:r>
              <a:rPr lang="en-US" altLang="zh-TW" sz="3200" dirty="0"/>
              <a:t>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/group</a:t>
            </a:r>
          </a:p>
        </p:txBody>
      </p:sp>
    </p:spTree>
    <p:extLst>
      <p:ext uri="{BB962C8B-B14F-4D97-AF65-F5344CB8AC3E}">
        <p14:creationId xmlns:p14="http://schemas.microsoft.com/office/powerpoint/2010/main" val="1605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AADD9-1426-494E-962E-997750CD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986" y="2466415"/>
            <a:ext cx="6491990" cy="1325563"/>
          </a:xfrm>
          <a:noFill/>
        </p:spPr>
        <p:txBody>
          <a:bodyPr/>
          <a:lstStyle/>
          <a:p>
            <a:r>
              <a:rPr lang="zh-TW" altLang="en-US" b="1" dirty="0"/>
              <a:t>登入剛剛創建好的使用者</a:t>
            </a:r>
          </a:p>
        </p:txBody>
      </p:sp>
    </p:spTree>
    <p:extLst>
      <p:ext uri="{BB962C8B-B14F-4D97-AF65-F5344CB8AC3E}">
        <p14:creationId xmlns:p14="http://schemas.microsoft.com/office/powerpoint/2010/main" val="81515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DAAF7-74A4-4652-BA0F-E4A2DC3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5.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檢查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Docker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是否正常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BF7E6-E355-4892-9991-C5947C43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顯示版本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#Got permission denied(</a:t>
            </a:r>
            <a:r>
              <a:rPr lang="zh-TW" altLang="en-US" dirty="0"/>
              <a:t>無法正常執行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後面還有一串路徑</a:t>
            </a:r>
            <a:r>
              <a:rPr lang="en-US" altLang="zh-TW" dirty="0"/>
              <a:t>/var/run/</a:t>
            </a:r>
            <a:r>
              <a:rPr lang="en-US" altLang="zh-TW" sz="30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n-US" altLang="zh-TW" dirty="0"/>
              <a:t>: connect: permission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denied</a:t>
            </a:r>
          </a:p>
          <a:p>
            <a:pPr marL="0" indent="0">
              <a:buNone/>
            </a:pP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 </a:t>
            </a:r>
          </a:p>
          <a:p>
            <a:pPr marL="0" indent="0">
              <a:buNone/>
            </a:pPr>
            <a:r>
              <a:rPr lang="zh-TW" altLang="en-US" dirty="0"/>
              <a:t>首先我們看到的是</a:t>
            </a:r>
            <a:r>
              <a:rPr lang="zh-TW" altLang="en-US" b="1" dirty="0">
                <a:solidFill>
                  <a:srgbClr val="FF0000"/>
                </a:solidFill>
              </a:rPr>
              <a:t>權限問題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那</a:t>
            </a:r>
            <a:r>
              <a:rPr lang="en-US" altLang="zh-TW" sz="3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dirty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在哪裡執行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我要如何</a:t>
            </a:r>
            <a:r>
              <a:rPr lang="zh-TW" altLang="en-US" b="1" dirty="0">
                <a:solidFill>
                  <a:srgbClr val="FF0000"/>
                </a:solidFill>
              </a:rPr>
              <a:t>更改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A81106-B735-4EAF-8FBF-2C7EBFD1A78F}"/>
              </a:ext>
            </a:extLst>
          </p:cNvPr>
          <p:cNvSpPr/>
          <p:nvPr/>
        </p:nvSpPr>
        <p:spPr>
          <a:xfrm>
            <a:off x="913155" y="1675725"/>
            <a:ext cx="265450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7743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95ACC-5B6B-4995-B12E-60F1740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6.PATH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 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F413-9C2A-412D-9ED0-CE9F6F83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56"/>
            <a:ext cx="10515600" cy="46779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當我們在下指令時，其實都是透過</a:t>
            </a:r>
            <a:r>
              <a:rPr lang="en-US" altLang="zh-TW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  <a:r>
              <a:rPr lang="zh-TW" altLang="en-US" dirty="0"/>
              <a:t>去找出檔案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  <a:r>
              <a:rPr lang="zh-TW" altLang="en-US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/>
              <a:t>是什麼</a:t>
            </a:r>
            <a:r>
              <a:rPr lang="en-US" altLang="zh-TW" dirty="0"/>
              <a:t>?????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/local/bin:/</a:t>
            </a:r>
            <a:r>
              <a:rPr lang="en-US" altLang="zh-TW" dirty="0" err="1"/>
              <a:t>usr</a:t>
            </a:r>
            <a:r>
              <a:rPr lang="en-US" altLang="zh-TW" dirty="0"/>
              <a:t>/bin:/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sbin</a:t>
            </a:r>
            <a:r>
              <a:rPr lang="en-US" altLang="zh-TW" dirty="0"/>
              <a:t>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:/home/</a:t>
            </a:r>
            <a:r>
              <a:rPr lang="en-US" altLang="zh-TW" dirty="0">
                <a:solidFill>
                  <a:srgbClr val="FF0000"/>
                </a:solidFill>
              </a:rPr>
              <a:t>user1</a:t>
            </a:r>
            <a:r>
              <a:rPr lang="en-US" altLang="zh-TW" dirty="0"/>
              <a:t>/.local/bin:/home/</a:t>
            </a:r>
            <a:r>
              <a:rPr lang="en-US" altLang="zh-TW" dirty="0">
                <a:solidFill>
                  <a:srgbClr val="FF0000"/>
                </a:solidFill>
              </a:rPr>
              <a:t>user1</a:t>
            </a:r>
            <a:r>
              <a:rPr lang="en-US" altLang="zh-TW" dirty="0"/>
              <a:t>/bin</a:t>
            </a:r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以上是預設的路徑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dirty="0"/>
              <a:t>==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altLang="zh-TW" dirty="0"/>
              <a:t>    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altLang="zh-TW" dirty="0"/>
              <a:t> ==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version </a:t>
            </a:r>
            <a:r>
              <a:rPr lang="en-US" altLang="zh-TW" dirty="0"/>
              <a:t>==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version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  <a:r>
              <a:rPr lang="zh-TW" altLang="en-US" dirty="0"/>
              <a:t>就是一種捷徑，在</a:t>
            </a:r>
            <a:r>
              <a:rPr lang="en-US" altLang="zh-TW" dirty="0"/>
              <a:t>shell </a:t>
            </a:r>
            <a:r>
              <a:rPr lang="zh-TW" altLang="en-US" dirty="0"/>
              <a:t>輸入參數時 會去</a:t>
            </a:r>
            <a:r>
              <a:rPr lang="en-US" altLang="zh-TW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  <a:r>
              <a:rPr lang="zh-TW" altLang="en-US" dirty="0"/>
              <a:t>內的路徑搜尋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  <a:r>
              <a:rPr lang="zh-TW" altLang="en-US" dirty="0"/>
              <a:t>可以新增可以修改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D53266-42A1-4126-BDA5-3F3DA4E62431}"/>
              </a:ext>
            </a:extLst>
          </p:cNvPr>
          <p:cNvSpPr/>
          <p:nvPr/>
        </p:nvSpPr>
        <p:spPr>
          <a:xfrm>
            <a:off x="923150" y="2485195"/>
            <a:ext cx="216482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$PATH</a:t>
            </a:r>
          </a:p>
        </p:txBody>
      </p:sp>
    </p:spTree>
    <p:extLst>
      <p:ext uri="{BB962C8B-B14F-4D97-AF65-F5344CB8AC3E}">
        <p14:creationId xmlns:p14="http://schemas.microsoft.com/office/powerpoint/2010/main" val="261509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678</Words>
  <Application>Microsoft Office PowerPoint</Application>
  <PresentationFormat>寬螢幕</PresentationFormat>
  <Paragraphs>138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1.建立Docker環境</vt:lpstr>
      <vt:lpstr>2.創建新使用者</vt:lpstr>
      <vt:lpstr>PowerPoint 簡報</vt:lpstr>
      <vt:lpstr>PowerPoint 簡報</vt:lpstr>
      <vt:lpstr>3.取得SUDO權限</vt:lpstr>
      <vt:lpstr>4.加入sudo群組</vt:lpstr>
      <vt:lpstr>登入剛剛創建好的使用者</vt:lpstr>
      <vt:lpstr>5.檢查Docker是否正常</vt:lpstr>
      <vt:lpstr>6.PATH 環境變數</vt:lpstr>
      <vt:lpstr>7.檔案權限介紹</vt:lpstr>
      <vt:lpstr>8.取得Docker權限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1.Docker環境</dc:title>
  <dc:creator>吳</dc:creator>
  <cp:lastModifiedBy>勇劭吳</cp:lastModifiedBy>
  <cp:revision>63</cp:revision>
  <dcterms:created xsi:type="dcterms:W3CDTF">2021-01-07T02:19:34Z</dcterms:created>
  <dcterms:modified xsi:type="dcterms:W3CDTF">2021-01-08T04:49:07Z</dcterms:modified>
</cp:coreProperties>
</file>