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74" r:id="rId6"/>
    <p:sldId id="263" r:id="rId7"/>
    <p:sldId id="260" r:id="rId8"/>
    <p:sldId id="275" r:id="rId9"/>
    <p:sldId id="262" r:id="rId10"/>
    <p:sldId id="264" r:id="rId11"/>
    <p:sldId id="267" r:id="rId12"/>
    <p:sldId id="276" r:id="rId13"/>
    <p:sldId id="265" r:id="rId14"/>
    <p:sldId id="277" r:id="rId15"/>
    <p:sldId id="278" r:id="rId16"/>
    <p:sldId id="279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2CFED-1F04-47BF-8D27-B7CA50D68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87FED1-8A90-4E3E-ADB7-0241C870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705F47-F93C-47E8-8DFC-C24A1122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80FD7-2AAC-42AB-BECA-8CEAB506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A0D5B-BAF7-4ECD-9BE0-6DE29F4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8D9BF-7BDA-49F3-9DA5-50F8AA67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5C6789-59CB-4335-9386-E767CFD6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E8FCF-1B37-40FB-B657-4A36A74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C7372-8BB4-4B40-B991-560039D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88C84-1B70-4114-BCE3-3F8C5C4B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31B614-7F7B-4510-B250-12BD6CD14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09E49A-3156-4C0E-AF82-4AF27885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DC9302-26FA-443E-9379-030B2D74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20C184-2983-446A-8FB4-21E6CE07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B2BE8-9072-4C1B-97ED-F77A201B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6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9D494-BEA3-46D8-AFBE-BA29EED2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7F2C2-640F-4B00-8E8A-34BAB53B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8D3C3-15FD-44C0-AED3-B7231948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9CA75-1E22-48CC-8CDB-7F8CA684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1350F-4219-461B-90A0-28AD0220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986AD-F38B-4772-9ADE-8E4DBBF8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38BE8-E2CD-4FCB-9DAB-C53F76AF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510FB-9B6C-484B-9179-861DD76F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D4FE01-3732-4B4B-8EF6-62B8E95C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5AFDD-9D04-49AE-8595-937BDDFF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91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45217-879F-46E3-9B79-45FC9385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F8B55-59D0-4DA9-BF22-A1B06D89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6E585-49EC-426D-AE49-6AED2122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7EBF11-D8D0-4A3B-AEA5-94C611C9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794A4-1F72-49AA-9AF5-B4B4C5F7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F06855-3D53-4ABA-8001-0C4337CB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4644D-6E4E-40F3-B756-D679288C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1FEBCE-D1C3-4C5F-A658-75D87037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7EDE4B-5965-4607-BA66-6FD81F25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7271AC-5A73-4C15-B2E3-4011AD13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61F153-685F-4768-ABC5-6D73E8AA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0EB9CB-AE60-44E2-9B4E-B5CD1425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C73C1A-DF73-4395-9939-2AE8BF2C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E843C2-E470-48DF-B1C1-8AA2FB2E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6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8B255-7AAD-474F-9EF6-60406D62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EE5618-E58B-4F2A-81D3-FF0A0B93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1C4F31-66E0-4182-BA3C-2414666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589689-E054-4C54-B88B-9400D4E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87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D8CAB0-F581-4D9B-A157-2BF219E2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7510AC-D94F-4AFA-92E6-1E132CEE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09D854-7090-44B7-8037-767BAC64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5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785C5-06AC-49D7-AEF0-97848D83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E79A5-CC7F-42B6-BEE4-B18D953D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D84E20-62A9-430F-9724-40210520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AAF68-5860-41E0-9A03-41414D4B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3E6555-FC44-4438-BEE5-63750D75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3AE2E-A22B-4E2B-935A-6B59F11D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2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498EF-FFB4-4771-910D-9EC8B0D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0D138D-A5D6-4458-A3D0-D8EDA1C6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23B4CA-F8BC-48F8-89EF-12DA29F9B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B27BC0-EC41-41C8-B82B-9E51DB1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A9406C-F815-4A69-BE2A-8AD394CC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DDEB8B-3398-494D-A91E-47C784F5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77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2DC590-F303-43A8-A7BB-432E7DAA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763E8-034F-4F61-97D3-92232EE5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13E0FD-F612-4AF6-A327-BC7B986B7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C5B5-75B9-4132-9FB5-1DDC45C28E3E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BF7875-B9F5-453D-93A7-AD7F9EEF8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D075B-813C-4D48-86BF-877C29ACF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E05E-E4B5-466E-B786-63A938D70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3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compose-versio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.lanmit.com/redianjishu/yunjisuan/26126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tw/3/tutorial/venv.html" TargetMode="External"/><Relationship Id="rId7" Type="http://schemas.openxmlformats.org/officeDocument/2006/relationships/hyperlink" Target="https://blog.csdn.net/boling_cavalry/article/details/9284648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cketair.com.tw/proimage/product/pfd4.pdf" TargetMode="External"/><Relationship Id="rId5" Type="http://schemas.openxmlformats.org/officeDocument/2006/relationships/hyperlink" Target="https://docs.docker.com/compose/compose-file/compose-versioning/" TargetMode="External"/><Relationship Id="rId4" Type="http://schemas.openxmlformats.org/officeDocument/2006/relationships/hyperlink" Target="https://www.cnblogs.com/sparkdev/p/635761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tw/3/tutorial/venv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parkdev/p/6357614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C4B16-9892-4E3A-A16F-46A8FEB7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98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TW" sz="5400" b="1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Dockerfile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、</a:t>
            </a:r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Docker-compose</a:t>
            </a:r>
            <a:endParaRPr lang="zh-TW" altLang="en-US" sz="54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71DA7-3409-4025-8C99-574CA1BD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996"/>
            <a:ext cx="10515600" cy="4836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1.Docker image -&gt; </a:t>
            </a:r>
            <a:r>
              <a:rPr lang="zh-TW" altLang="en-US" dirty="0"/>
              <a:t>以</a:t>
            </a:r>
            <a:r>
              <a:rPr lang="en-US" altLang="zh-TW" dirty="0" err="1"/>
              <a:t>jupyter+conda</a:t>
            </a:r>
            <a:r>
              <a:rPr lang="zh-TW" altLang="en-US" dirty="0"/>
              <a:t>為例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2.Python</a:t>
            </a:r>
            <a:r>
              <a:rPr lang="zh-TW" altLang="en-US" dirty="0"/>
              <a:t> </a:t>
            </a:r>
            <a:r>
              <a:rPr lang="en-US" altLang="zh-TW" dirty="0" err="1"/>
              <a:t>venv&amp;jupyter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en-US" altLang="zh-TW" dirty="0" err="1"/>
              <a:t>jupyter</a:t>
            </a:r>
            <a:r>
              <a:rPr lang="zh-TW" altLang="en-US" dirty="0"/>
              <a:t>內使用</a:t>
            </a:r>
            <a:r>
              <a:rPr lang="en-US" altLang="zh-TW" dirty="0" err="1"/>
              <a:t>venv</a:t>
            </a:r>
            <a:r>
              <a:rPr lang="zh-TW" altLang="en-US" dirty="0"/>
              <a:t>虛擬環境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3.Dockerfile -&gt; </a:t>
            </a:r>
            <a:r>
              <a:rPr lang="zh-TW" altLang="en-US" dirty="0"/>
              <a:t>建立個人化</a:t>
            </a:r>
            <a:r>
              <a:rPr lang="en-US" altLang="zh-TW" dirty="0"/>
              <a:t>docker image</a:t>
            </a:r>
          </a:p>
          <a:p>
            <a:pPr marL="0" indent="0">
              <a:buNone/>
            </a:pPr>
            <a:r>
              <a:rPr lang="en-US" altLang="zh-TW" dirty="0"/>
              <a:t>4.Docker-compose -&gt; </a:t>
            </a:r>
            <a:r>
              <a:rPr lang="zh-TW" altLang="en-US" dirty="0"/>
              <a:t>結合</a:t>
            </a:r>
            <a:r>
              <a:rPr lang="en-US" altLang="zh-TW" dirty="0" err="1"/>
              <a:t>Dockerfile</a:t>
            </a:r>
            <a:r>
              <a:rPr lang="zh-TW" altLang="en-US" dirty="0"/>
              <a:t>功能建立容器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容器內外權限關係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未完成</a:t>
            </a:r>
            <a:r>
              <a:rPr lang="en-US" altLang="zh-TW" dirty="0"/>
              <a:t>=‘’’6.Shell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簡易的</a:t>
            </a:r>
            <a:r>
              <a:rPr lang="en-US" altLang="zh-TW" dirty="0"/>
              <a:t>Script</a:t>
            </a:r>
            <a:r>
              <a:rPr lang="zh-TW" altLang="en-US" dirty="0"/>
              <a:t>撰寫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7.Crontab -&gt; </a:t>
            </a:r>
            <a:r>
              <a:rPr lang="zh-TW" altLang="en-US" dirty="0"/>
              <a:t>自動發出訊息執行</a:t>
            </a:r>
            <a:r>
              <a:rPr lang="en-US" altLang="zh-TW" dirty="0"/>
              <a:t>Script</a:t>
            </a:r>
          </a:p>
          <a:p>
            <a:pPr marL="0" indent="0">
              <a:buNone/>
            </a:pPr>
            <a:r>
              <a:rPr lang="en-US" altLang="zh-TW" dirty="0"/>
              <a:t>		8.</a:t>
            </a:r>
            <a:r>
              <a:rPr lang="zh-TW" altLang="en-US" dirty="0"/>
              <a:t>自動化爬蟲實作</a:t>
            </a:r>
            <a:r>
              <a:rPr lang="en-US" altLang="zh-TW" dirty="0"/>
              <a:t>’’’</a:t>
            </a:r>
          </a:p>
        </p:txBody>
      </p:sp>
    </p:spTree>
    <p:extLst>
      <p:ext uri="{BB962C8B-B14F-4D97-AF65-F5344CB8AC3E}">
        <p14:creationId xmlns:p14="http://schemas.microsoft.com/office/powerpoint/2010/main" val="147400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BF7E6-E355-4892-9991-C5947C43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768"/>
            <a:ext cx="10515600" cy="5861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/>
              <a:t>查看檔案權限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rw</a:t>
            </a:r>
            <a:r>
              <a:rPr lang="en-US" altLang="zh-TW" dirty="0"/>
              <a:t>-r--r--. 1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root</a:t>
            </a:r>
            <a:r>
              <a:rPr lang="en-US" altLang="zh-TW" dirty="0"/>
              <a:t> Dec 29 00:16 /</a:t>
            </a:r>
            <a:r>
              <a:rPr lang="en-US" altLang="zh-TW" dirty="0" err="1"/>
              <a:t>usr</a:t>
            </a:r>
            <a:r>
              <a:rPr lang="en-US" altLang="zh-TW" dirty="0"/>
              <a:t>/local/bin/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</a:t>
            </a:r>
          </a:p>
          <a:p>
            <a:pPr marL="0" indent="0">
              <a:buNone/>
            </a:pPr>
            <a:r>
              <a:rPr lang="zh-TW" altLang="en-US" dirty="0"/>
              <a:t>目的是執行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</a:t>
            </a:r>
            <a:r>
              <a:rPr lang="zh-TW" altLang="en-US" dirty="0"/>
              <a:t>並擁有權限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</a:t>
            </a:r>
            <a:r>
              <a:rPr lang="en-US" altLang="zh-TW" dirty="0">
                <a:solidFill>
                  <a:srgbClr val="7030A0"/>
                </a:solidFill>
              </a:rPr>
              <a:t>docker</a:t>
            </a:r>
            <a:r>
              <a:rPr lang="zh-TW" altLang="en-US" dirty="0"/>
              <a:t>群組擁有權限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群組增加執行的權限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rw</a:t>
            </a:r>
            <a:r>
              <a:rPr lang="en-US" altLang="zh-TW" dirty="0"/>
              <a:t>-r-</a:t>
            </a:r>
            <a:r>
              <a:rPr lang="en-US" altLang="zh-TW" dirty="0" err="1"/>
              <a:t>xr</a:t>
            </a:r>
            <a:r>
              <a:rPr lang="en-US" altLang="zh-TW" dirty="0"/>
              <a:t>--. 1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docker</a:t>
            </a:r>
            <a:r>
              <a:rPr lang="en-US" altLang="zh-TW" dirty="0"/>
              <a:t> Dec 29 00:16 /</a:t>
            </a:r>
            <a:r>
              <a:rPr lang="en-US" altLang="zh-TW" dirty="0" err="1"/>
              <a:t>usr</a:t>
            </a:r>
            <a:r>
              <a:rPr lang="en-US" altLang="zh-TW" dirty="0"/>
              <a:t>/local/bin/docker-compose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A81106-B735-4EAF-8FBF-2C7EBFD1A78F}"/>
              </a:ext>
            </a:extLst>
          </p:cNvPr>
          <p:cNvSpPr/>
          <p:nvPr/>
        </p:nvSpPr>
        <p:spPr>
          <a:xfrm>
            <a:off x="924879" y="644769"/>
            <a:ext cx="631998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/local/bin/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D63B43-DF9F-4975-956F-11969052C83F}"/>
              </a:ext>
            </a:extLst>
          </p:cNvPr>
          <p:cNvSpPr/>
          <p:nvPr/>
        </p:nvSpPr>
        <p:spPr>
          <a:xfrm>
            <a:off x="924880" y="2750441"/>
            <a:ext cx="766813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chgrp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/local/bin/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FA797B-C77D-4930-8FC3-976B697DDABE}"/>
              </a:ext>
            </a:extLst>
          </p:cNvPr>
          <p:cNvSpPr/>
          <p:nvPr/>
        </p:nvSpPr>
        <p:spPr>
          <a:xfrm>
            <a:off x="924879" y="3761696"/>
            <a:ext cx="766813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g+x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/local/bin/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85D1-03C0-4D7F-985E-40B5B98A5D6C}"/>
              </a:ext>
            </a:extLst>
          </p:cNvPr>
          <p:cNvSpPr/>
          <p:nvPr/>
        </p:nvSpPr>
        <p:spPr>
          <a:xfrm>
            <a:off x="924879" y="4856113"/>
            <a:ext cx="631998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/local/bin/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77435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AF413-9C2A-412D-9ED0-CE9F6F83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677" y="334107"/>
            <a:ext cx="6125308" cy="6394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version: '3.7'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services: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notebook:</a:t>
            </a:r>
          </a:p>
          <a:p>
            <a:pPr marL="0" indent="0">
              <a:buNone/>
            </a:pPr>
            <a:r>
              <a:rPr lang="en-US" altLang="zh-TW" dirty="0"/>
              <a:t>    image: test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container_name</a:t>
            </a:r>
            <a:r>
              <a:rPr lang="en-US" altLang="zh-TW" dirty="0"/>
              <a:t>: </a:t>
            </a:r>
            <a:r>
              <a:rPr lang="en-US" altLang="zh-TW" dirty="0" err="1"/>
              <a:t>jupyter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hostname: </a:t>
            </a:r>
            <a:r>
              <a:rPr lang="en-US" altLang="zh-TW" dirty="0" err="1"/>
              <a:t>jupyter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restart: unless-stopped</a:t>
            </a:r>
          </a:p>
          <a:p>
            <a:pPr marL="0" indent="0">
              <a:buNone/>
            </a:pPr>
            <a:r>
              <a:rPr lang="en-US" altLang="zh-TW" dirty="0"/>
              <a:t>    volumes:</a:t>
            </a:r>
          </a:p>
          <a:p>
            <a:pPr marL="0" indent="0">
              <a:buNone/>
            </a:pPr>
            <a:r>
              <a:rPr lang="en-US" altLang="zh-TW" dirty="0"/>
              <a:t>      - ./work:/home/</a:t>
            </a:r>
            <a:r>
              <a:rPr lang="en-US" altLang="zh-TW" dirty="0" err="1"/>
              <a:t>jovyan</a:t>
            </a:r>
            <a:r>
              <a:rPr lang="en-US" altLang="zh-TW" dirty="0"/>
              <a:t>/work</a:t>
            </a:r>
          </a:p>
          <a:p>
            <a:pPr marL="0" indent="0">
              <a:buNone/>
            </a:pPr>
            <a:r>
              <a:rPr lang="en-US" altLang="zh-TW" dirty="0"/>
              <a:t>    ports:</a:t>
            </a:r>
          </a:p>
          <a:p>
            <a:pPr marL="0" indent="0">
              <a:buNone/>
            </a:pPr>
            <a:r>
              <a:rPr lang="en-US" altLang="zh-TW" dirty="0"/>
              <a:t>      - 8888:8888</a:t>
            </a:r>
          </a:p>
          <a:p>
            <a:pPr marL="0" indent="0">
              <a:buNone/>
            </a:pPr>
            <a:r>
              <a:rPr lang="en-US" altLang="zh-TW" dirty="0"/>
              <a:t>    command: start-notebook.sh --</a:t>
            </a:r>
            <a:r>
              <a:rPr lang="en-US" altLang="zh-TW" dirty="0" err="1"/>
              <a:t>NotebookApp.token</a:t>
            </a:r>
            <a:r>
              <a:rPr lang="en-US" altLang="zh-TW" dirty="0"/>
              <a:t>=''</a:t>
            </a:r>
          </a:p>
          <a:p>
            <a:pPr marL="0" indent="0">
              <a:buNone/>
            </a:pPr>
            <a:r>
              <a:rPr lang="en-US" altLang="zh-TW" dirty="0"/>
              <a:t>    environment:</a:t>
            </a:r>
          </a:p>
          <a:p>
            <a:pPr marL="0" indent="0">
              <a:buNone/>
            </a:pPr>
            <a:r>
              <a:rPr lang="en-US" altLang="zh-TW" dirty="0"/>
              <a:t>      - TZ=Asia/Taipei</a:t>
            </a:r>
          </a:p>
          <a:p>
            <a:pPr marL="0" indent="0">
              <a:buNone/>
            </a:pPr>
            <a:r>
              <a:rPr lang="en-US" altLang="zh-TW" dirty="0"/>
              <a:t>      - JUPYTER_ENABLE_LAB=yes</a:t>
            </a:r>
          </a:p>
          <a:p>
            <a:pPr marL="0" indent="0">
              <a:buNone/>
            </a:pPr>
            <a:r>
              <a:rPr lang="en-US" altLang="zh-TW" sz="2900" dirty="0"/>
              <a:t>    networks: </a:t>
            </a:r>
          </a:p>
          <a:p>
            <a:pPr marL="0" indent="0">
              <a:buNone/>
            </a:pPr>
            <a:r>
              <a:rPr lang="en-US" altLang="zh-TW" sz="2900" dirty="0"/>
              <a:t>      - </a:t>
            </a:r>
            <a:r>
              <a:rPr lang="en-US" altLang="zh-TW" sz="2900" dirty="0" err="1"/>
              <a:t>testnet</a:t>
            </a:r>
            <a:endParaRPr lang="en-US" altLang="zh-TW" sz="2900" dirty="0"/>
          </a:p>
          <a:p>
            <a:pPr marL="0" indent="0">
              <a:buNone/>
            </a:pPr>
            <a:r>
              <a:rPr lang="en-US" altLang="zh-TW" sz="2900" dirty="0"/>
              <a:t>networks:</a:t>
            </a:r>
          </a:p>
          <a:p>
            <a:pPr marL="0" indent="0">
              <a:buNone/>
            </a:pPr>
            <a:r>
              <a:rPr lang="en-US" altLang="zh-TW" sz="2900" dirty="0"/>
              <a:t>  </a:t>
            </a:r>
            <a:r>
              <a:rPr lang="en-US" altLang="zh-TW" sz="2900" dirty="0" err="1"/>
              <a:t>testnet</a:t>
            </a:r>
            <a:r>
              <a:rPr lang="en-US" altLang="zh-TW" sz="2900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E92F2B1-6522-4DE4-B925-3AA0DAFA34D0}"/>
              </a:ext>
            </a:extLst>
          </p:cNvPr>
          <p:cNvSpPr txBox="1">
            <a:spLocks/>
          </p:cNvSpPr>
          <p:nvPr/>
        </p:nvSpPr>
        <p:spPr>
          <a:xfrm>
            <a:off x="603738" y="3212197"/>
            <a:ext cx="4507523" cy="3516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基本設定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0000"/>
                </a:solidFill>
              </a:rPr>
              <a:t>version</a:t>
            </a:r>
            <a:r>
              <a:rPr lang="zh-TW" altLang="en-US" dirty="0"/>
              <a:t> 撰寫版本詳見官網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>
                <a:hlinkClick r:id="rId3"/>
              </a:rPr>
              <a:t>https://docs.docker.com/compose/compose-file/</a:t>
            </a:r>
            <a:endParaRPr lang="en-US" altLang="zh-TW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0000"/>
                </a:solidFill>
              </a:rPr>
              <a:t>command</a:t>
            </a:r>
            <a:r>
              <a:rPr lang="en-US" altLang="zh-TW" dirty="0"/>
              <a:t> = </a:t>
            </a:r>
            <a:r>
              <a:rPr lang="en-US" altLang="zh-TW" dirty="0" err="1"/>
              <a:t>dockerfile</a:t>
            </a:r>
            <a:r>
              <a:rPr lang="en-US" altLang="zh-TW" dirty="0"/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一個容器只能設定一種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FF0000"/>
                </a:solidFill>
              </a:rPr>
              <a:t>environment</a:t>
            </a:r>
            <a:r>
              <a:rPr lang="en-US" altLang="zh-TW" dirty="0"/>
              <a:t> = </a:t>
            </a:r>
            <a:r>
              <a:rPr lang="en-US" altLang="zh-TW" dirty="0" err="1"/>
              <a:t>dockerfile</a:t>
            </a:r>
            <a:r>
              <a:rPr lang="en-US" altLang="zh-TW" dirty="0"/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添加容器內環境變數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AAAAE-31AC-4147-8944-60156977F137}"/>
              </a:ext>
            </a:extLst>
          </p:cNvPr>
          <p:cNvSpPr/>
          <p:nvPr/>
        </p:nvSpPr>
        <p:spPr>
          <a:xfrm>
            <a:off x="603738" y="539261"/>
            <a:ext cx="89681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endParaRPr lang="en-US" altLang="zh-TW" sz="3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701504-389E-4DFB-8343-1F44388ADC79}"/>
              </a:ext>
            </a:extLst>
          </p:cNvPr>
          <p:cNvSpPr/>
          <p:nvPr/>
        </p:nvSpPr>
        <p:spPr>
          <a:xfrm>
            <a:off x="603738" y="1266092"/>
            <a:ext cx="358140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test-compose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 cd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test-compose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F18B9B-DD37-4368-B427-52F997A86A22}"/>
              </a:ext>
            </a:extLst>
          </p:cNvPr>
          <p:cNvSpPr/>
          <p:nvPr/>
        </p:nvSpPr>
        <p:spPr>
          <a:xfrm>
            <a:off x="603737" y="2485366"/>
            <a:ext cx="410893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docker-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compose.yml</a:t>
            </a: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9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3F18B9B-DD37-4368-B427-52F997A86A22}"/>
              </a:ext>
            </a:extLst>
          </p:cNvPr>
          <p:cNvSpPr/>
          <p:nvPr/>
        </p:nvSpPr>
        <p:spPr>
          <a:xfrm>
            <a:off x="855784" y="3522784"/>
            <a:ext cx="410893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 up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</a:t>
            </a:r>
            <a:endParaRPr lang="en-US" altLang="zh-TW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D4A296-BB17-41DF-BB9D-C5B6FB9F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6" y="544889"/>
            <a:ext cx="10515600" cy="631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為什麼</a:t>
            </a:r>
            <a:r>
              <a:rPr lang="en-US" altLang="zh-TW" dirty="0" err="1"/>
              <a:t>dockerfile</a:t>
            </a:r>
            <a:r>
              <a:rPr lang="zh-TW" altLang="en-US" dirty="0"/>
              <a:t>跟</a:t>
            </a:r>
            <a:r>
              <a:rPr lang="en-US" altLang="zh-TW" dirty="0"/>
              <a:t>docker-compose</a:t>
            </a:r>
            <a:r>
              <a:rPr lang="zh-TW" altLang="en-US" dirty="0"/>
              <a:t>有重複的設定功能呢</a:t>
            </a:r>
            <a:r>
              <a:rPr lang="en-US" altLang="zh-TW" dirty="0"/>
              <a:t>???</a:t>
            </a:r>
          </a:p>
          <a:p>
            <a:pPr marL="0" indent="0">
              <a:buNone/>
            </a:pPr>
            <a:r>
              <a:rPr lang="zh-TW" altLang="en-US" dirty="0"/>
              <a:t>因為方便做變更或是其他特殊用途啦</a:t>
            </a:r>
            <a:r>
              <a:rPr lang="en-US" altLang="zh-TW" dirty="0"/>
              <a:t>!!!</a:t>
            </a:r>
          </a:p>
          <a:p>
            <a:pPr marL="0" indent="0">
              <a:buNone/>
            </a:pPr>
            <a:r>
              <a:rPr lang="en-US" altLang="zh-TW" dirty="0" err="1"/>
              <a:t>Dockerfile</a:t>
            </a:r>
            <a:r>
              <a:rPr lang="zh-TW" altLang="en-US" dirty="0"/>
              <a:t>產生的</a:t>
            </a:r>
            <a:r>
              <a:rPr lang="en-US" altLang="zh-TW" dirty="0"/>
              <a:t>image</a:t>
            </a:r>
            <a:r>
              <a:rPr lang="zh-TW" altLang="en-US" dirty="0"/>
              <a:t>還是盡量保持乾淨的內容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Docker-compose </a:t>
            </a:r>
            <a:r>
              <a:rPr lang="zh-TW" altLang="en-US" dirty="0"/>
              <a:t>可以做後續更多的內容變更 而且不用創建</a:t>
            </a:r>
            <a:r>
              <a:rPr lang="en-US" altLang="zh-TW" dirty="0"/>
              <a:t>image</a:t>
            </a:r>
          </a:p>
          <a:p>
            <a:pPr marL="0" indent="0">
              <a:buNone/>
            </a:pPr>
            <a:r>
              <a:rPr lang="en-US" altLang="zh-TW" dirty="0"/>
              <a:t>Docker-compose</a:t>
            </a:r>
            <a:r>
              <a:rPr lang="zh-TW" altLang="en-US" dirty="0"/>
              <a:t>官網範例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https://docs.docker.com/compose/compose-file/compose-versioning/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-d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背景執行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打開</a:t>
            </a:r>
            <a:r>
              <a:rPr lang="en-US" altLang="zh-TW" dirty="0" err="1"/>
              <a:t>jupyter</a:t>
            </a:r>
            <a:r>
              <a:rPr lang="zh-TW" altLang="en-US" dirty="0"/>
              <a:t>查看是否正常執行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work</a:t>
            </a:r>
            <a:r>
              <a:rPr lang="zh-TW" altLang="en-US" dirty="0"/>
              <a:t>資料夾內建立一個新的</a:t>
            </a:r>
            <a:r>
              <a:rPr lang="en-US" altLang="zh-TW" dirty="0"/>
              <a:t>.</a:t>
            </a:r>
            <a:r>
              <a:rPr lang="en-US" altLang="zh-TW" dirty="0" err="1"/>
              <a:t>ipynd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有的人會成功，有的人會失敗</a:t>
            </a:r>
            <a:r>
              <a:rPr lang="en-US" altLang="zh-TW" dirty="0"/>
              <a:t>!!!!</a:t>
            </a:r>
          </a:p>
          <a:p>
            <a:pPr marL="0" indent="0">
              <a:buNone/>
            </a:pPr>
            <a:r>
              <a:rPr lang="zh-TW" altLang="en-US" dirty="0"/>
              <a:t>可能會出現</a:t>
            </a:r>
            <a:r>
              <a:rPr lang="en-US" altLang="zh-TW" dirty="0"/>
              <a:t>Error Permission denied!!!</a:t>
            </a:r>
            <a:r>
              <a:rPr lang="zh-TW" altLang="en-US" dirty="0"/>
              <a:t>又是你</a:t>
            </a:r>
            <a:r>
              <a:rPr lang="en-US" altLang="zh-TW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17974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BC35-4DD3-4BDE-BA44-36F3D1D7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26" cy="1325563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5.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容器內外權限關係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C1718-7760-4ECE-AD93-AEADCE92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68"/>
            <a:ext cx="10515600" cy="53922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dirty="0" err="1"/>
              <a:t>drwxr</a:t>
            </a:r>
            <a:r>
              <a:rPr lang="en-US" altLang="zh-TW" dirty="0"/>
              <a:t>-</a:t>
            </a:r>
            <a:r>
              <a:rPr lang="en-US" altLang="zh-TW" dirty="0" err="1"/>
              <a:t>xr</a:t>
            </a:r>
            <a:r>
              <a:rPr lang="en-US" altLang="zh-TW" dirty="0"/>
              <a:t>-x. 2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7030A0"/>
                </a:solidFill>
              </a:rPr>
              <a:t>root</a:t>
            </a:r>
            <a:r>
              <a:rPr lang="en-US" altLang="zh-TW" dirty="0"/>
              <a:t>     6 Jan 10 21:32 work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en-US" altLang="zh-TW" dirty="0" err="1"/>
              <a:t>@jupyter</a:t>
            </a:r>
            <a:r>
              <a:rPr lang="en-US" altLang="zh-TW" dirty="0"/>
              <a:t>:~$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drwxr</a:t>
            </a:r>
            <a:r>
              <a:rPr lang="en-US" altLang="zh-TW" dirty="0"/>
              <a:t>-</a:t>
            </a:r>
            <a:r>
              <a:rPr lang="en-US" altLang="zh-TW" dirty="0" err="1"/>
              <a:t>xr</a:t>
            </a:r>
            <a:r>
              <a:rPr lang="en-US" altLang="zh-TW" dirty="0"/>
              <a:t>-x. 2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7030A0"/>
                </a:solidFill>
              </a:rPr>
              <a:t>root</a:t>
            </a:r>
            <a:r>
              <a:rPr lang="en-US" altLang="zh-TW" dirty="0"/>
              <a:t>     6 Jan 10 21:32 work</a:t>
            </a:r>
          </a:p>
          <a:p>
            <a:pPr marL="0" indent="0">
              <a:buNone/>
            </a:pPr>
            <a:r>
              <a:rPr lang="en-US" altLang="zh-TW" dirty="0"/>
              <a:t>docker</a:t>
            </a:r>
            <a:r>
              <a:rPr lang="zh-TW" altLang="en-US" dirty="0"/>
              <a:t>預設使用</a:t>
            </a:r>
            <a:r>
              <a:rPr lang="en-US" altLang="zh-TW" dirty="0"/>
              <a:t>root</a:t>
            </a:r>
            <a:r>
              <a:rPr lang="zh-TW" altLang="en-US" dirty="0"/>
              <a:t>對容器內容進行變更，使用者也是</a:t>
            </a:r>
            <a:r>
              <a:rPr lang="en-US" altLang="zh-TW" dirty="0"/>
              <a:t>root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-v </a:t>
            </a:r>
            <a:r>
              <a:rPr lang="zh-TW" altLang="en-US" dirty="0"/>
              <a:t>資料夾權限擁有人是</a:t>
            </a:r>
            <a:r>
              <a:rPr lang="en-US" altLang="zh-TW" dirty="0"/>
              <a:t>root</a:t>
            </a:r>
          </a:p>
          <a:p>
            <a:pPr marL="0" indent="0">
              <a:buNone/>
            </a:pPr>
            <a:r>
              <a:rPr lang="zh-TW" altLang="en-US" dirty="0"/>
              <a:t>官方</a:t>
            </a:r>
            <a:r>
              <a:rPr lang="en-US" altLang="zh-TW" dirty="0" err="1"/>
              <a:t>jupyter</a:t>
            </a:r>
            <a:r>
              <a:rPr lang="zh-TW" altLang="en-US" dirty="0"/>
              <a:t>更改預設使用者</a:t>
            </a: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zh-TW" altLang="en-US" dirty="0"/>
              <a:t>無法使用</a:t>
            </a:r>
            <a:r>
              <a:rPr lang="en-US" altLang="zh-TW" dirty="0"/>
              <a:t>root</a:t>
            </a:r>
            <a:r>
              <a:rPr lang="zh-TW" altLang="en-US" dirty="0"/>
              <a:t>權限 無法在容器內更改，因此要讓資料夾符合</a:t>
            </a: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zh-TW" altLang="en-US" dirty="0"/>
              <a:t>的權限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3BCC2-D2C9-42F8-995C-DE4114363FF1}"/>
              </a:ext>
            </a:extLst>
          </p:cNvPr>
          <p:cNvSpPr/>
          <p:nvPr/>
        </p:nvSpPr>
        <p:spPr>
          <a:xfrm>
            <a:off x="908539" y="2418812"/>
            <a:ext cx="6137031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exec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-it 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&lt;container-id&gt;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lang="en-US" altLang="zh-TW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8D407-0FEB-449D-878D-5826D4807E38}"/>
              </a:ext>
            </a:extLst>
          </p:cNvPr>
          <p:cNvSpPr/>
          <p:nvPr/>
        </p:nvSpPr>
        <p:spPr>
          <a:xfrm>
            <a:off x="920261" y="1444252"/>
            <a:ext cx="580878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~/test-compose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 ls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endParaRPr lang="en-US" altLang="zh-TW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316DF-4836-4D69-805D-9BA861C29D83}"/>
              </a:ext>
            </a:extLst>
          </p:cNvPr>
          <p:cNvSpPr/>
          <p:nvPr/>
        </p:nvSpPr>
        <p:spPr>
          <a:xfrm>
            <a:off x="908539" y="3461510"/>
            <a:ext cx="197533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28258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C1718-7760-4ECE-AD93-AEADCE92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614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開放</a:t>
            </a:r>
            <a:r>
              <a:rPr lang="en-US" altLang="zh-TW" dirty="0" err="1"/>
              <a:t>jupyter</a:t>
            </a:r>
            <a:r>
              <a:rPr lang="zh-TW" altLang="en-US" dirty="0"/>
              <a:t>容器的權限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hlinkClick r:id="rId3"/>
              </a:rPr>
              <a:t>https://c.lanmit.com/redianjishu/yunjisuan/26126.html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權限全開</a:t>
            </a:r>
            <a:r>
              <a:rPr lang="en-US" altLang="zh-TW" dirty="0"/>
              <a:t>(</a:t>
            </a:r>
            <a:r>
              <a:rPr lang="zh-TW" altLang="en-US" dirty="0"/>
              <a:t>當初</a:t>
            </a:r>
            <a:r>
              <a:rPr lang="en-US" altLang="zh-TW" dirty="0"/>
              <a:t>ELK</a:t>
            </a:r>
            <a:r>
              <a:rPr lang="zh-TW" altLang="en-US" dirty="0"/>
              <a:t>課程時，老師上課使用的方式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讓資料夾符合</a:t>
            </a: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zh-TW" altLang="en-US" dirty="0"/>
              <a:t>的使用權限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jovyan</a:t>
            </a:r>
            <a:r>
              <a:rPr lang="en-US" altLang="zh-TW" dirty="0"/>
              <a:t>:x:1000:100::/home/</a:t>
            </a:r>
            <a:r>
              <a:rPr lang="en-US" altLang="zh-TW" dirty="0" err="1"/>
              <a:t>jovyan</a:t>
            </a:r>
            <a:r>
              <a:rPr lang="en-US" altLang="zh-TW" dirty="0"/>
              <a:t>:/bin/bash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en-US" altLang="zh-TW" dirty="0"/>
              <a:t>:x:1000:1000:centos7:/home/user:/bin/bash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3BCC2-D2C9-42F8-995C-DE4114363FF1}"/>
              </a:ext>
            </a:extLst>
          </p:cNvPr>
          <p:cNvSpPr/>
          <p:nvPr/>
        </p:nvSpPr>
        <p:spPr>
          <a:xfrm>
            <a:off x="908537" y="3847653"/>
            <a:ext cx="746173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exec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&lt;container-id&gt;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8D407-0FEB-449D-878D-5826D4807E38}"/>
              </a:ext>
            </a:extLst>
          </p:cNvPr>
          <p:cNvSpPr/>
          <p:nvPr/>
        </p:nvSpPr>
        <p:spPr>
          <a:xfrm>
            <a:off x="908539" y="1840798"/>
            <a:ext cx="84992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316DF-4836-4D69-805D-9BA861C29D83}"/>
              </a:ext>
            </a:extLst>
          </p:cNvPr>
          <p:cNvSpPr/>
          <p:nvPr/>
        </p:nvSpPr>
        <p:spPr>
          <a:xfrm>
            <a:off x="908538" y="2589665"/>
            <a:ext cx="276078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chmod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+x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B7F72F-43A4-466B-BA66-A6EAE57EBD8C}"/>
              </a:ext>
            </a:extLst>
          </p:cNvPr>
          <p:cNvSpPr/>
          <p:nvPr/>
        </p:nvSpPr>
        <p:spPr>
          <a:xfrm>
            <a:off x="908538" y="4877876"/>
            <a:ext cx="29718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/passwd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68AA5E-5A06-4AC6-8A51-78F8E10711B7}"/>
              </a:ext>
            </a:extLst>
          </p:cNvPr>
          <p:cNvSpPr/>
          <p:nvPr/>
        </p:nvSpPr>
        <p:spPr>
          <a:xfrm>
            <a:off x="908536" y="5854508"/>
            <a:ext cx="320626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CF6105-68D9-400F-AC8C-44BC00C8111B}"/>
              </a:ext>
            </a:extLst>
          </p:cNvPr>
          <p:cNvSpPr/>
          <p:nvPr/>
        </p:nvSpPr>
        <p:spPr>
          <a:xfrm>
            <a:off x="4343397" y="5854508"/>
            <a:ext cx="320626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chgrp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1001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80648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C1718-7760-4ECE-AD93-AEADCE92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614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重新啟動</a:t>
            </a:r>
            <a:r>
              <a:rPr lang="en-US" altLang="zh-TW" dirty="0"/>
              <a:t>docker-compose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打開</a:t>
            </a:r>
            <a:r>
              <a:rPr lang="en-US" altLang="zh-TW" dirty="0" err="1"/>
              <a:t>jupyterlab</a:t>
            </a:r>
            <a:r>
              <a:rPr lang="zh-TW" altLang="en-US" dirty="0"/>
              <a:t>測試看看是否正常</a:t>
            </a:r>
            <a:r>
              <a:rPr lang="en-US" altLang="zh-TW" dirty="0"/>
              <a:t>!!!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drwxrwxr</a:t>
            </a:r>
            <a:r>
              <a:rPr lang="en-US" altLang="zh-TW" dirty="0"/>
              <a:t>-x. 3 </a:t>
            </a: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1001</a:t>
            </a:r>
            <a:r>
              <a:rPr lang="en-US" altLang="zh-TW" dirty="0"/>
              <a:t>  54 Jan 10 23:58 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容器內沒有群組</a:t>
            </a:r>
            <a:r>
              <a:rPr lang="en-US" altLang="zh-TW" dirty="0">
                <a:solidFill>
                  <a:srgbClr val="7030A0"/>
                </a:solidFill>
              </a:rPr>
              <a:t>1001</a:t>
            </a:r>
            <a:r>
              <a:rPr lang="zh-TW" altLang="en-US" dirty="0"/>
              <a:t>，而容器內外使用者</a:t>
            </a:r>
            <a:r>
              <a:rPr lang="en-US" altLang="zh-TW" dirty="0">
                <a:solidFill>
                  <a:srgbClr val="FF0000"/>
                </a:solidFill>
              </a:rPr>
              <a:t>1000</a:t>
            </a:r>
            <a:r>
              <a:rPr lang="zh-TW" altLang="en-US" dirty="0"/>
              <a:t>權限是相同的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由此可知容器外與容器內</a:t>
            </a:r>
            <a:r>
              <a:rPr lang="en-US" altLang="zh-TW" dirty="0"/>
              <a:t>ID</a:t>
            </a:r>
            <a:r>
              <a:rPr lang="zh-TW" altLang="en-US" dirty="0"/>
              <a:t>是可以產生對應關係的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3BCC2-D2C9-42F8-995C-DE4114363FF1}"/>
              </a:ext>
            </a:extLst>
          </p:cNvPr>
          <p:cNvSpPr/>
          <p:nvPr/>
        </p:nvSpPr>
        <p:spPr>
          <a:xfrm>
            <a:off x="838200" y="4373758"/>
            <a:ext cx="718038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exec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&lt;container-id&gt;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8D407-0FEB-449D-878D-5826D4807E38}"/>
              </a:ext>
            </a:extLst>
          </p:cNvPr>
          <p:cNvSpPr/>
          <p:nvPr/>
        </p:nvSpPr>
        <p:spPr>
          <a:xfrm>
            <a:off x="908536" y="885903"/>
            <a:ext cx="406204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 down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316DF-4836-4D69-805D-9BA861C29D83}"/>
              </a:ext>
            </a:extLst>
          </p:cNvPr>
          <p:cNvSpPr/>
          <p:nvPr/>
        </p:nvSpPr>
        <p:spPr>
          <a:xfrm>
            <a:off x="908536" y="1570147"/>
            <a:ext cx="406204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 up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3B891F-4247-4593-8BCB-022A8B1B05CA}"/>
              </a:ext>
            </a:extLst>
          </p:cNvPr>
          <p:cNvSpPr/>
          <p:nvPr/>
        </p:nvSpPr>
        <p:spPr>
          <a:xfrm>
            <a:off x="838200" y="3309950"/>
            <a:ext cx="64770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exec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&lt;container-id&gt;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-al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  <a:endParaRPr lang="en-US" altLang="zh-TW" sz="3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C1718-7760-4ECE-AD93-AEADCE92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647" y="1542439"/>
            <a:ext cx="7074876" cy="3897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docker</a:t>
            </a:r>
            <a:r>
              <a:rPr lang="zh-TW" altLang="en-US" dirty="0"/>
              <a:t>容器內系統是基於容器外的基礎上建立的因此，在權限管理及環境設定上不用想得過於複雜。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使用時主要還是根據工具的不同上網搜尋正確的設定及使用方法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以上是</a:t>
            </a:r>
            <a:r>
              <a:rPr lang="en-US" altLang="zh-TW" dirty="0"/>
              <a:t>docker</a:t>
            </a:r>
            <a:r>
              <a:rPr lang="zh-TW" altLang="en-US" dirty="0"/>
              <a:t>的基礎建置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940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2C3E9-8BFF-4443-8373-D4E4617C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68" y="543393"/>
            <a:ext cx="9683647" cy="577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latin typeface="+mj-lt"/>
                <a:ea typeface="+mj-ea"/>
                <a:cs typeface="+mj-cs"/>
              </a:rPr>
              <a:t>參考資料</a:t>
            </a:r>
            <a:endParaRPr lang="en-US" altLang="zh-TW" sz="54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TW" dirty="0" err="1"/>
              <a:t>venv</a:t>
            </a:r>
            <a:r>
              <a:rPr lang="zh-TW" altLang="en-US" dirty="0"/>
              <a:t>指令與介紹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https://docs.python.org/zh-tw/3/tutorial/venv.html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Dockerfile</a:t>
            </a:r>
            <a:r>
              <a:rPr lang="zh-TW" altLang="en-US" dirty="0"/>
              <a:t>指令</a:t>
            </a:r>
            <a:r>
              <a:rPr lang="en-US" altLang="zh-TW" dirty="0">
                <a:hlinkClick r:id="rId4"/>
              </a:rPr>
              <a:t>https://www.cnblogs.com/sparkdev/p/6357614.html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Docker-compose</a:t>
            </a:r>
            <a:r>
              <a:rPr lang="zh-TW" altLang="en-US" dirty="0"/>
              <a:t>官網範例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https://docs.docker.com/compose/compose-file/compose-versioning/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docker</a:t>
            </a:r>
            <a:r>
              <a:rPr lang="zh-TW" altLang="en-US" dirty="0"/>
              <a:t>從入門到實踐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https://www.pocketair.com.tw/proimage/product/pfd4.pdf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499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C4B16-9892-4E3A-A16F-46A8FEB7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98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1.Docker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 </a:t>
            </a:r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image</a:t>
            </a:r>
            <a:endParaRPr lang="zh-TW" altLang="en-US" sz="54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71DA7-3409-4025-8C99-574CA1BD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9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首先我們藉由</a:t>
            </a:r>
            <a:r>
              <a:rPr lang="en-US" altLang="zh-TW" dirty="0"/>
              <a:t>image</a:t>
            </a:r>
            <a:r>
              <a:rPr lang="zh-TW" altLang="en-US" dirty="0"/>
              <a:t>來熟悉一下</a:t>
            </a:r>
            <a:r>
              <a:rPr lang="en-US" altLang="zh-TW" dirty="0" err="1"/>
              <a:t>jupyter</a:t>
            </a:r>
            <a:r>
              <a:rPr lang="zh-TW" altLang="en-US" dirty="0"/>
              <a:t>與</a:t>
            </a:r>
            <a:r>
              <a:rPr lang="en-US" altLang="zh-TW" dirty="0"/>
              <a:t>docker</a:t>
            </a:r>
            <a:r>
              <a:rPr lang="zh-TW" altLang="en-US" dirty="0"/>
              <a:t>的操作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先下載一個範例用的</a:t>
            </a:r>
            <a:r>
              <a:rPr lang="en-US" altLang="zh-TW" dirty="0"/>
              <a:t>image(NLP</a:t>
            </a:r>
            <a:r>
              <a:rPr lang="zh-TW" altLang="en-US" dirty="0"/>
              <a:t>使用的</a:t>
            </a:r>
            <a:r>
              <a:rPr lang="en-US" altLang="zh-TW" dirty="0" err="1"/>
              <a:t>jupyter</a:t>
            </a:r>
            <a:r>
              <a:rPr lang="en-US" altLang="zh-TW" dirty="0"/>
              <a:t> image)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進入</a:t>
            </a:r>
            <a:r>
              <a:rPr lang="en-US" altLang="zh-TW" dirty="0" err="1"/>
              <a:t>jupyter</a:t>
            </a:r>
            <a:r>
              <a:rPr lang="zh-TW" altLang="en-US" dirty="0"/>
              <a:t>容器內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(base) </a:t>
            </a: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en-US" altLang="zh-TW" dirty="0" err="1"/>
              <a:t>@XXXXXXXXX</a:t>
            </a:r>
            <a:r>
              <a:rPr lang="en-US" altLang="zh-TW" dirty="0"/>
              <a:t>:~$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(base)		</a:t>
            </a:r>
            <a:r>
              <a:rPr lang="en-US" altLang="zh-TW" dirty="0" err="1"/>
              <a:t>conda</a:t>
            </a:r>
            <a:r>
              <a:rPr lang="zh-TW" altLang="en-US" dirty="0"/>
              <a:t>的虛擬環境</a:t>
            </a:r>
            <a:r>
              <a:rPr lang="en-US" altLang="zh-TW" dirty="0"/>
              <a:t>(</a:t>
            </a:r>
            <a:r>
              <a:rPr lang="zh-TW" altLang="en-US" dirty="0"/>
              <a:t>此容器開啟了登入時自動進入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/>
              <a:t>使用者名稱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139E78-50E3-411F-9189-02EE42AD3A4D}"/>
              </a:ext>
            </a:extLst>
          </p:cNvPr>
          <p:cNvSpPr/>
          <p:nvPr/>
        </p:nvSpPr>
        <p:spPr>
          <a:xfrm>
            <a:off x="926712" y="2760497"/>
            <a:ext cx="623801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pull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-notebook </a:t>
            </a:r>
            <a:endParaRPr lang="en-US" altLang="zh-TW" sz="28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428569-2DFD-4E9D-AB29-600B8E1FC120}"/>
              </a:ext>
            </a:extLst>
          </p:cNvPr>
          <p:cNvSpPr/>
          <p:nvPr/>
        </p:nvSpPr>
        <p:spPr>
          <a:xfrm>
            <a:off x="926711" y="3756810"/>
            <a:ext cx="929581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run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-it</a:t>
            </a:r>
            <a:r>
              <a:rPr lang="zh-TW" alt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 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8888:8888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-notebook </a:t>
            </a: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</a:p>
        </p:txBody>
      </p:sp>
    </p:spTree>
    <p:extLst>
      <p:ext uri="{BB962C8B-B14F-4D97-AF65-F5344CB8AC3E}">
        <p14:creationId xmlns:p14="http://schemas.microsoft.com/office/powerpoint/2010/main" val="334175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A2CAA-C152-4ACC-96A5-ADBC58C00FC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2.Venv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DB1B6-D097-4E49-9A4B-2012145E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由於想要打包整個虛擬環境的工具，我個人選擇</a:t>
            </a:r>
            <a:r>
              <a:rPr lang="en-US" altLang="zh-TW" dirty="0"/>
              <a:t>Python</a:t>
            </a:r>
            <a:r>
              <a:rPr lang="zh-TW" altLang="en-US" dirty="0"/>
              <a:t>內建的</a:t>
            </a:r>
            <a:r>
              <a:rPr lang="en-US" altLang="zh-TW" dirty="0" err="1"/>
              <a:t>Venv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，而現在使用的是這個容器內建的</a:t>
            </a:r>
            <a:r>
              <a:rPr lang="en-US" altLang="zh-TW" dirty="0" err="1"/>
              <a:t>Conda</a:t>
            </a:r>
            <a:r>
              <a:rPr lang="zh-TW" altLang="en-US" dirty="0"/>
              <a:t>環境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(base)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檢查目前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(base)</a:t>
            </a:r>
            <a:r>
              <a:rPr lang="zh-TW" altLang="en-US" dirty="0"/>
              <a:t>環境內容</a:t>
            </a:r>
            <a:r>
              <a:rPr lang="en-US" altLang="zh-TW" dirty="0"/>
              <a:t>	</a:t>
            </a:r>
            <a:r>
              <a:rPr lang="zh-TW" altLang="en-US" dirty="0"/>
              <a:t>利用</a:t>
            </a:r>
            <a:r>
              <a:rPr lang="en-US" altLang="zh-TW" dirty="0"/>
              <a:t>Python3</a:t>
            </a:r>
            <a:r>
              <a:rPr lang="zh-TW" altLang="en-US" dirty="0"/>
              <a:t>創建</a:t>
            </a:r>
            <a:r>
              <a:rPr lang="en-US" altLang="zh-TW" dirty="0" err="1"/>
              <a:t>Venv</a:t>
            </a:r>
            <a:r>
              <a:rPr lang="zh-TW" altLang="en-US" dirty="0"/>
              <a:t>環境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</a:t>
            </a:r>
            <a:r>
              <a:rPr lang="en-US" altLang="zh-TW" b="1" dirty="0">
                <a:solidFill>
                  <a:srgbClr val="FF0000"/>
                </a:solidFill>
              </a:rPr>
              <a:t> -m	</a:t>
            </a:r>
            <a:r>
              <a:rPr lang="zh-TW" altLang="en-US" dirty="0"/>
              <a:t>等同</a:t>
            </a:r>
            <a:r>
              <a:rPr lang="en-US" altLang="zh-TW" dirty="0" err="1"/>
              <a:t>impor</a:t>
            </a:r>
            <a:r>
              <a:rPr lang="zh-TW" altLang="en-US" dirty="0"/>
              <a:t>並執行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離開目前環境</a:t>
            </a:r>
            <a:r>
              <a:rPr lang="en-US" altLang="zh-TW" dirty="0"/>
              <a:t>			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</a:t>
            </a:r>
            <a:r>
              <a:rPr lang="zh-TW" altLang="en-US" dirty="0"/>
              <a:t>可以發現</a:t>
            </a:r>
            <a:r>
              <a:rPr lang="en-US" altLang="zh-TW" dirty="0"/>
              <a:t>test</a:t>
            </a:r>
            <a:r>
              <a:rPr lang="zh-TW" altLang="en-US" dirty="0"/>
              <a:t>目錄出現在當前目錄</a:t>
            </a: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zh-TW" altLang="en-US" dirty="0"/>
              <a:t>進入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(test)</a:t>
            </a:r>
            <a:r>
              <a:rPr lang="zh-TW" altLang="en-US" dirty="0"/>
              <a:t>環境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(test) </a:t>
            </a:r>
            <a:r>
              <a:rPr lang="en-US" altLang="zh-TW" dirty="0" err="1">
                <a:solidFill>
                  <a:srgbClr val="FF0000"/>
                </a:solidFill>
              </a:rPr>
              <a:t>jovyan</a:t>
            </a:r>
            <a:r>
              <a:rPr lang="en-US" altLang="zh-TW" dirty="0" err="1"/>
              <a:t>@XXXXXXXXX</a:t>
            </a:r>
            <a:r>
              <a:rPr lang="en-US" altLang="zh-TW" dirty="0"/>
              <a:t>:~$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28FCE9-3112-401F-A27C-ADB478DFFB41}"/>
              </a:ext>
            </a:extLst>
          </p:cNvPr>
          <p:cNvSpPr/>
          <p:nvPr/>
        </p:nvSpPr>
        <p:spPr>
          <a:xfrm>
            <a:off x="5502799" y="2821696"/>
            <a:ext cx="328238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python3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-m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800" dirty="0" err="1"/>
              <a:t>venv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62682E-587E-49DB-A65A-85E4309DFE7A}"/>
              </a:ext>
            </a:extLst>
          </p:cNvPr>
          <p:cNvSpPr/>
          <p:nvPr/>
        </p:nvSpPr>
        <p:spPr>
          <a:xfrm>
            <a:off x="929615" y="2821696"/>
            <a:ext cx="16156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B06DD0-D097-45A3-8BB4-8BE03E30F780}"/>
              </a:ext>
            </a:extLst>
          </p:cNvPr>
          <p:cNvSpPr/>
          <p:nvPr/>
        </p:nvSpPr>
        <p:spPr>
          <a:xfrm>
            <a:off x="929615" y="3825917"/>
            <a:ext cx="272079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deactivate</a:t>
            </a:r>
            <a:endParaRPr lang="en-US" altLang="zh-TW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4EE069-5E8F-40BC-82AB-6EA212674201}"/>
              </a:ext>
            </a:extLst>
          </p:cNvPr>
          <p:cNvSpPr/>
          <p:nvPr/>
        </p:nvSpPr>
        <p:spPr>
          <a:xfrm>
            <a:off x="5502798" y="4907068"/>
            <a:ext cx="383797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2800" dirty="0"/>
              <a:t>test/bin/</a:t>
            </a:r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activate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7909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54442-436B-44EC-9B7D-B1A0B2E3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90" y="764498"/>
            <a:ext cx="10515600" cy="54274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檢查目前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(test)</a:t>
            </a:r>
            <a:r>
              <a:rPr lang="zh-TW" altLang="en-US" dirty="0"/>
              <a:t>環境內容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可以看到已經十分乾淨了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那虛擬環境是如何運作的呢</a:t>
            </a:r>
            <a:r>
              <a:rPr lang="en-US" altLang="zh-TW" dirty="0"/>
              <a:t>???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重新創建一個虛擬環境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(test2)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/>
              <a:t>比較兩文件的內容</a:t>
            </a:r>
            <a:endParaRPr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AF466C-DFFA-4A6F-86D7-4728BAAAC5DB}"/>
              </a:ext>
            </a:extLst>
          </p:cNvPr>
          <p:cNvSpPr/>
          <p:nvPr/>
        </p:nvSpPr>
        <p:spPr>
          <a:xfrm>
            <a:off x="853190" y="666047"/>
            <a:ext cx="133442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en-US" altLang="zh-TW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D3762-83A2-47AE-94D1-E92579D205FD}"/>
              </a:ext>
            </a:extLst>
          </p:cNvPr>
          <p:cNvSpPr/>
          <p:nvPr/>
        </p:nvSpPr>
        <p:spPr>
          <a:xfrm>
            <a:off x="928866" y="4813772"/>
            <a:ext cx="241254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 &gt; </a:t>
            </a:r>
            <a:r>
              <a:rPr lang="en-US" altLang="zh-TW" sz="2800" dirty="0"/>
              <a:t>test2.txt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671C1-A5FA-43AA-A0BA-404210553667}"/>
              </a:ext>
            </a:extLst>
          </p:cNvPr>
          <p:cNvSpPr/>
          <p:nvPr/>
        </p:nvSpPr>
        <p:spPr>
          <a:xfrm>
            <a:off x="916690" y="3253019"/>
            <a:ext cx="2410871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 &gt; </a:t>
            </a:r>
            <a:r>
              <a:rPr lang="en-US" altLang="zh-TW" sz="2800" dirty="0"/>
              <a:t>test.txt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A8F1C3-A638-4A55-8AAB-BA8A1D0DFB11}"/>
              </a:ext>
            </a:extLst>
          </p:cNvPr>
          <p:cNvSpPr txBox="1"/>
          <p:nvPr/>
        </p:nvSpPr>
        <p:spPr>
          <a:xfrm>
            <a:off x="5951058" y="2697436"/>
            <a:ext cx="55558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n-US" altLang="zh-TW" sz="2800" dirty="0"/>
              <a:t> </a:t>
            </a:r>
            <a:r>
              <a:rPr lang="zh-TW" altLang="en-US" sz="2800" dirty="0"/>
              <a:t>指令會顯示環境變數</a:t>
            </a:r>
            <a:endParaRPr lang="en-US" altLang="zh-TW" sz="2800" dirty="0"/>
          </a:p>
          <a:p>
            <a:r>
              <a:rPr lang="zh-TW" altLang="en-US" sz="2800" dirty="0"/>
              <a:t>可以發現兩個環境的變數不太一樣</a:t>
            </a:r>
            <a:endParaRPr lang="en-US" altLang="zh-TW" sz="2800" dirty="0"/>
          </a:p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$PATH</a:t>
            </a:r>
            <a:r>
              <a:rPr lang="zh-TW" altLang="en-US" sz="2800" dirty="0"/>
              <a:t>將虛擬環境優先度視為最高並優先執行</a:t>
            </a:r>
            <a:endParaRPr lang="en-US" altLang="zh-TW" sz="2800" dirty="0"/>
          </a:p>
          <a:p>
            <a:r>
              <a:rPr lang="zh-TW" altLang="en-US" sz="2800" dirty="0"/>
              <a:t>而其他指定該環境的變數估計是用來存取資料的</a:t>
            </a:r>
            <a:endParaRPr lang="en-US" altLang="zh-TW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D345AD-E736-409F-A5D3-FBF511DC926F}"/>
              </a:ext>
            </a:extLst>
          </p:cNvPr>
          <p:cNvSpPr/>
          <p:nvPr/>
        </p:nvSpPr>
        <p:spPr>
          <a:xfrm>
            <a:off x="929390" y="3899349"/>
            <a:ext cx="175031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deactivate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215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CA278-9B6A-499D-A152-D46D428F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566"/>
            <a:ext cx="10515600" cy="5711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將虛擬環境執行在</a:t>
            </a:r>
            <a:r>
              <a:rPr lang="en-US" altLang="zh-TW" dirty="0" err="1"/>
              <a:t>jupyter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安裝</a:t>
            </a:r>
            <a:r>
              <a:rPr lang="en-US" altLang="zh-TW" dirty="0" err="1"/>
              <a:t>jupyter</a:t>
            </a:r>
            <a:r>
              <a:rPr lang="zh-TW" altLang="en-US" dirty="0"/>
              <a:t>需求套件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使用套件並為</a:t>
            </a:r>
            <a:r>
              <a:rPr lang="en-US" altLang="zh-TW" dirty="0"/>
              <a:t>kernel</a:t>
            </a:r>
            <a:r>
              <a:rPr lang="zh-TW" altLang="en-US" dirty="0"/>
              <a:t>命名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啟動</a:t>
            </a:r>
            <a:r>
              <a:rPr lang="en-US" altLang="zh-TW" dirty="0" err="1"/>
              <a:t>jupyter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到</a:t>
            </a:r>
            <a:r>
              <a:rPr lang="en-US" altLang="zh-TW" dirty="0" err="1"/>
              <a:t>jupyter</a:t>
            </a:r>
            <a:r>
              <a:rPr lang="zh-TW" altLang="en-US" dirty="0"/>
              <a:t>網頁發現多了一個</a:t>
            </a:r>
            <a:r>
              <a:rPr lang="en-US" altLang="zh-TW" dirty="0"/>
              <a:t>test2</a:t>
            </a:r>
            <a:r>
              <a:rPr lang="zh-TW" altLang="en-US" dirty="0"/>
              <a:t>的</a:t>
            </a:r>
            <a:r>
              <a:rPr lang="en-US" altLang="zh-TW" dirty="0"/>
              <a:t>kernel</a:t>
            </a:r>
            <a:r>
              <a:rPr lang="zh-TW" altLang="en-US" dirty="0"/>
              <a:t>可以使用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err="1"/>
              <a:t>venv</a:t>
            </a:r>
            <a:r>
              <a:rPr lang="zh-TW" altLang="en-US" dirty="0"/>
              <a:t>指令與介紹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https://docs.python.org/</a:t>
            </a:r>
            <a:r>
              <a:rPr lang="en-US" altLang="zh-TW" dirty="0" err="1">
                <a:hlinkClick r:id="rId3"/>
              </a:rPr>
              <a:t>zh-tw</a:t>
            </a:r>
            <a:r>
              <a:rPr lang="en-US" altLang="zh-TW" dirty="0">
                <a:hlinkClick r:id="rId3"/>
              </a:rPr>
              <a:t>/3/tutorial/venv.html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A023D7-F87C-4260-A2F9-0167BEC70ADA}"/>
              </a:ext>
            </a:extLst>
          </p:cNvPr>
          <p:cNvSpPr/>
          <p:nvPr/>
        </p:nvSpPr>
        <p:spPr>
          <a:xfrm>
            <a:off x="901700" y="2645779"/>
            <a:ext cx="82296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python3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 err="1"/>
              <a:t>ipykernel</a:t>
            </a:r>
            <a:r>
              <a:rPr lang="en-US" altLang="zh-TW" sz="3200" dirty="0"/>
              <a:t> install --user --name=test2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D83B0C-8ABE-42F8-83A2-1730BF2E8EA0}"/>
              </a:ext>
            </a:extLst>
          </p:cNvPr>
          <p:cNvSpPr/>
          <p:nvPr/>
        </p:nvSpPr>
        <p:spPr>
          <a:xfrm>
            <a:off x="901700" y="1602399"/>
            <a:ext cx="370153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pip3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altLang="zh-TW" sz="3200" dirty="0"/>
              <a:t> </a:t>
            </a:r>
            <a:r>
              <a:rPr lang="en-US" altLang="zh-TW" sz="3200" dirty="0" err="1"/>
              <a:t>ipykernel</a:t>
            </a:r>
            <a:endParaRPr lang="en-US" altLang="zh-TW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C4732C-8B90-483B-9DB4-7015C073CD03}"/>
              </a:ext>
            </a:extLst>
          </p:cNvPr>
          <p:cNvSpPr/>
          <p:nvPr/>
        </p:nvSpPr>
        <p:spPr>
          <a:xfrm>
            <a:off x="901700" y="3689159"/>
            <a:ext cx="72898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dirty="0"/>
              <a:t>start-notebook.sh --</a:t>
            </a:r>
            <a:r>
              <a:rPr lang="en-US" altLang="zh-TW" sz="3200" dirty="0" err="1"/>
              <a:t>NotebookApp.token</a:t>
            </a:r>
            <a:r>
              <a:rPr lang="en-US" altLang="zh-TW" sz="3200" dirty="0"/>
              <a:t>=''</a:t>
            </a:r>
          </a:p>
        </p:txBody>
      </p:sp>
    </p:spTree>
    <p:extLst>
      <p:ext uri="{BB962C8B-B14F-4D97-AF65-F5344CB8AC3E}">
        <p14:creationId xmlns:p14="http://schemas.microsoft.com/office/powerpoint/2010/main" val="41638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A5CA4-F036-4246-BC8B-A5D1BE8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3.Dockerfile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F998F-CABD-4313-B2E9-1F629AC7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00" y="1825598"/>
            <a:ext cx="10515600" cy="4695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以某個</a:t>
            </a:r>
            <a:r>
              <a:rPr lang="en-US" altLang="zh-TW" dirty="0"/>
              <a:t>image</a:t>
            </a:r>
            <a:r>
              <a:rPr lang="zh-TW" altLang="en-US" dirty="0"/>
              <a:t>為基底，配合指令再打包成一個新的</a:t>
            </a:r>
            <a:r>
              <a:rPr lang="en-US" altLang="zh-TW" dirty="0"/>
              <a:t>image</a:t>
            </a:r>
          </a:p>
          <a:p>
            <a:pPr marL="0" indent="0">
              <a:buNone/>
            </a:pPr>
            <a:r>
              <a:rPr lang="zh-TW" altLang="en-US" dirty="0"/>
              <a:t>在這裡我們使用</a:t>
            </a:r>
            <a:r>
              <a:rPr lang="en-US" altLang="zh-TW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-notebook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移除所有容器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接下來將剛剛的指令整合在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TW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ockerfile</a:t>
            </a:r>
            <a:r>
              <a:rPr lang="zh-TW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並創建個人化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image!!!!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57D978-7A13-469F-9DBF-F7E91FF042E2}"/>
              </a:ext>
            </a:extLst>
          </p:cNvPr>
          <p:cNvSpPr/>
          <p:nvPr/>
        </p:nvSpPr>
        <p:spPr>
          <a:xfrm>
            <a:off x="1121663" y="4472872"/>
            <a:ext cx="2899351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US" altLang="zh-TW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EFBEB-C4C6-4FE9-A5F4-6D84E97489B5}"/>
              </a:ext>
            </a:extLst>
          </p:cNvPr>
          <p:cNvSpPr/>
          <p:nvPr/>
        </p:nvSpPr>
        <p:spPr>
          <a:xfrm>
            <a:off x="1121663" y="5192557"/>
            <a:ext cx="520879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vi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2E310-84DF-4E04-9C47-18A19FA9E073}"/>
              </a:ext>
            </a:extLst>
          </p:cNvPr>
          <p:cNvSpPr/>
          <p:nvPr/>
        </p:nvSpPr>
        <p:spPr>
          <a:xfrm>
            <a:off x="1121663" y="3216690"/>
            <a:ext cx="1061313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v-SE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stop $(docker ps </a:t>
            </a:r>
            <a:r>
              <a:rPr lang="sv-SE" altLang="zh-TW" sz="3200" b="1" dirty="0">
                <a:solidFill>
                  <a:srgbClr val="FF0000"/>
                </a:solidFill>
              </a:rPr>
              <a:t>-a -q</a:t>
            </a:r>
            <a:r>
              <a:rPr lang="sv-SE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lang="zh-TW" alt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rm $(docker ps </a:t>
            </a:r>
            <a:r>
              <a:rPr lang="sv-SE" altLang="zh-TW" sz="3200" b="1" dirty="0">
                <a:solidFill>
                  <a:srgbClr val="FF0000"/>
                </a:solidFill>
              </a:rPr>
              <a:t>-a -q</a:t>
            </a:r>
            <a:r>
              <a:rPr lang="sv-SE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0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CA278-9B6A-499D-A152-D46D428F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212"/>
            <a:ext cx="10515600" cy="6386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zh-TW" altLang="en-US" dirty="0"/>
              <a:t>提前執行我們剛剛在容器內的指令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zh-TW" altLang="en-US" dirty="0"/>
              <a:t>複製容器外檔案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#</a:t>
            </a:r>
            <a:r>
              <a:rPr lang="zh-TW" altLang="en-US" dirty="0"/>
              <a:t>依照</a:t>
            </a:r>
            <a:r>
              <a:rPr lang="en-US" altLang="zh-TW" dirty="0" err="1"/>
              <a:t>Dockerfile</a:t>
            </a:r>
            <a:r>
              <a:rPr lang="zh-TW" altLang="en-US" dirty="0"/>
              <a:t>內容建立新的</a:t>
            </a:r>
            <a:r>
              <a:rPr lang="en-US" altLang="zh-TW" dirty="0"/>
              <a:t>image</a:t>
            </a:r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FF0000"/>
                </a:solidFill>
              </a:rPr>
              <a:t>-t	</a:t>
            </a:r>
            <a:r>
              <a:rPr lang="zh-TW" altLang="en-US" dirty="0"/>
              <a:t>賦予</a:t>
            </a:r>
            <a:r>
              <a:rPr lang="en-US" altLang="zh-TW" dirty="0"/>
              <a:t>image tag(</a:t>
            </a:r>
            <a:r>
              <a:rPr lang="zh-TW" altLang="en-US" dirty="0"/>
              <a:t>版本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b="1" dirty="0"/>
              <a:t>test .  </a:t>
            </a:r>
            <a:r>
              <a:rPr lang="en-US" altLang="zh-TW" dirty="0"/>
              <a:t>= &lt;image name&gt; + </a:t>
            </a:r>
            <a:r>
              <a:rPr lang="en-US" altLang="zh-TW" dirty="0" err="1"/>
              <a:t>Dockerfile</a:t>
            </a:r>
            <a:r>
              <a:rPr lang="zh-TW" altLang="en-US" dirty="0"/>
              <a:t>來源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A023D7-F87C-4260-A2F9-0167BEC70ADA}"/>
              </a:ext>
            </a:extLst>
          </p:cNvPr>
          <p:cNvSpPr/>
          <p:nvPr/>
        </p:nvSpPr>
        <p:spPr>
          <a:xfrm>
            <a:off x="838200" y="5044582"/>
            <a:ext cx="359312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build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/>
              <a:t>test 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D83B0C-8ABE-42F8-83A2-1730BF2E8EA0}"/>
              </a:ext>
            </a:extLst>
          </p:cNvPr>
          <p:cNvSpPr/>
          <p:nvPr/>
        </p:nvSpPr>
        <p:spPr>
          <a:xfrm>
            <a:off x="838200" y="467821"/>
            <a:ext cx="9250485" cy="35394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FROM</a:t>
            </a:r>
            <a:r>
              <a:rPr lang="en-US" altLang="zh-TW" sz="3200" dirty="0"/>
              <a:t> </a:t>
            </a:r>
            <a:r>
              <a:rPr lang="en-US" altLang="zh-TW" sz="3200" dirty="0" err="1"/>
              <a:t>jupyter</a:t>
            </a:r>
            <a:r>
              <a:rPr lang="en-US" altLang="zh-TW" sz="3200" dirty="0"/>
              <a:t>/</a:t>
            </a:r>
            <a:r>
              <a:rPr lang="en-US" altLang="zh-TW" sz="3200" dirty="0" err="1"/>
              <a:t>tensorflow</a:t>
            </a:r>
            <a:r>
              <a:rPr lang="en-US" altLang="zh-TW" sz="3200" dirty="0"/>
              <a:t>-notebook</a:t>
            </a:r>
          </a:p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altLang="zh-TW" sz="3200" dirty="0"/>
              <a:t> </a:t>
            </a:r>
            <a:r>
              <a:rPr lang="en-US" altLang="zh-TW" sz="32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--set </a:t>
            </a:r>
            <a:r>
              <a:rPr lang="en-US" altLang="zh-TW" sz="3200" dirty="0" err="1"/>
              <a:t>auto_activate_base</a:t>
            </a:r>
            <a:r>
              <a:rPr lang="en-US" altLang="zh-TW" sz="3200" dirty="0"/>
              <a:t> false</a:t>
            </a:r>
          </a:p>
          <a:p>
            <a:r>
              <a:rPr lang="en-US" altLang="zh-TW" sz="3200" dirty="0"/>
              <a:t>#</a:t>
            </a:r>
            <a:r>
              <a:rPr lang="zh-TW" altLang="en-US" sz="3200" dirty="0"/>
              <a:t> 關閉進入</a:t>
            </a:r>
            <a:r>
              <a:rPr lang="en-US" altLang="zh-TW" sz="3200" dirty="0"/>
              <a:t>bash</a:t>
            </a:r>
            <a:r>
              <a:rPr lang="zh-TW" altLang="en-US" sz="3200" dirty="0"/>
              <a:t>時自動進入</a:t>
            </a:r>
            <a:r>
              <a:rPr lang="en-US" altLang="zh-TW" sz="3200" dirty="0" err="1"/>
              <a:t>conda</a:t>
            </a:r>
            <a:r>
              <a:rPr lang="zh-TW" altLang="en-US" sz="3200" dirty="0"/>
              <a:t>環境的設定</a:t>
            </a:r>
            <a:endParaRPr lang="en-US" altLang="zh-TW" sz="3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python3 </a:t>
            </a:r>
            <a:r>
              <a:rPr lang="en-US" altLang="zh-TW" sz="3200" b="1" dirty="0">
                <a:solidFill>
                  <a:srgbClr val="FF0000"/>
                </a:solidFill>
              </a:rPr>
              <a:t>–m </a:t>
            </a:r>
            <a:r>
              <a:rPr lang="en-US" altLang="zh-TW" sz="3200" dirty="0" err="1"/>
              <a:t>venv</a:t>
            </a:r>
            <a:r>
              <a:rPr lang="en-US" altLang="zh-TW" sz="3200" dirty="0"/>
              <a:t> /home/</a:t>
            </a:r>
            <a:r>
              <a:rPr lang="en-US" altLang="zh-TW" sz="3200" dirty="0" err="1"/>
              <a:t>jovyan</a:t>
            </a:r>
            <a:r>
              <a:rPr lang="en-US" altLang="zh-TW" sz="3200" dirty="0"/>
              <a:t>/test</a:t>
            </a:r>
          </a:p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n-US" altLang="zh-TW" sz="3200" dirty="0"/>
              <a:t> requirements.txt .</a:t>
            </a:r>
          </a:p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. </a:t>
            </a:r>
            <a:r>
              <a:rPr lang="en-US" altLang="zh-TW" sz="3200" dirty="0"/>
              <a:t>test/bin/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activate</a:t>
            </a:r>
            <a:r>
              <a:rPr lang="en-US" altLang="zh-TW" sz="3200" dirty="0"/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 pip3 install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 python3 </a:t>
            </a:r>
            <a:r>
              <a:rPr lang="en-US" altLang="zh-TW" sz="3200" b="1" dirty="0">
                <a:solidFill>
                  <a:srgbClr val="FF0000"/>
                </a:solidFill>
              </a:rPr>
              <a:t>-m</a:t>
            </a:r>
            <a:r>
              <a:rPr lang="en-US" altLang="zh-TW" sz="3200" dirty="0"/>
              <a:t> </a:t>
            </a:r>
            <a:r>
              <a:rPr lang="en-US" altLang="zh-TW" sz="3200" dirty="0" err="1"/>
              <a:t>ipykernel</a:t>
            </a:r>
            <a:r>
              <a:rPr lang="en-US" altLang="zh-TW" sz="3200" dirty="0"/>
              <a:t> install --user --name=test</a:t>
            </a:r>
          </a:p>
        </p:txBody>
      </p:sp>
    </p:spTree>
    <p:extLst>
      <p:ext uri="{BB962C8B-B14F-4D97-AF65-F5344CB8AC3E}">
        <p14:creationId xmlns:p14="http://schemas.microsoft.com/office/powerpoint/2010/main" val="251569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CA278-9B6A-499D-A152-D46D428F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766"/>
            <a:ext cx="10515600" cy="6386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檢查是否成功建立</a:t>
            </a:r>
            <a:r>
              <a:rPr lang="en-US" altLang="zh-TW" dirty="0"/>
              <a:t>test image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啟動並進入容器內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一樣啟動</a:t>
            </a:r>
            <a:r>
              <a:rPr lang="en-US" altLang="zh-TW" dirty="0" err="1"/>
              <a:t>jupyter</a:t>
            </a:r>
            <a:r>
              <a:rPr lang="zh-TW" altLang="en-US" dirty="0"/>
              <a:t>並查看是否正常建立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以上是基礎的</a:t>
            </a:r>
            <a:r>
              <a:rPr lang="en-US" altLang="zh-TW" dirty="0" err="1"/>
              <a:t>Dockerfile</a:t>
            </a:r>
            <a:r>
              <a:rPr lang="zh-TW" altLang="en-US" dirty="0"/>
              <a:t>建立</a:t>
            </a:r>
            <a:r>
              <a:rPr lang="en-US" altLang="zh-TW" dirty="0"/>
              <a:t>!!!!</a:t>
            </a:r>
          </a:p>
          <a:p>
            <a:pPr marL="0" indent="0">
              <a:buNone/>
            </a:pPr>
            <a:r>
              <a:rPr lang="en-US" altLang="zh-TW" dirty="0" err="1"/>
              <a:t>Dockerfile</a:t>
            </a:r>
            <a:r>
              <a:rPr lang="zh-TW" altLang="en-US" dirty="0"/>
              <a:t>指令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https://www.cnblogs.com/sparkdev/p/6357614.html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補充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zh-TW" alt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en-US" altLang="zh-TW" dirty="0"/>
              <a:t>:</a:t>
            </a:r>
            <a:r>
              <a:rPr lang="zh-TW" altLang="en-US" dirty="0"/>
              <a:t>不同於</a:t>
            </a:r>
            <a:r>
              <a:rPr lang="en-US" altLang="zh-TW" dirty="0" err="1"/>
              <a:t>Dockerfile</a:t>
            </a:r>
            <a:r>
              <a:rPr lang="zh-TW" altLang="en-US" dirty="0"/>
              <a:t>，對</a:t>
            </a:r>
            <a:r>
              <a:rPr lang="en-US" altLang="zh-TW" dirty="0"/>
              <a:t>container</a:t>
            </a:r>
            <a:r>
              <a:rPr lang="zh-TW" altLang="en-US" dirty="0"/>
              <a:t>進行儲存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D83B0C-8ABE-42F8-83A2-1730BF2E8EA0}"/>
              </a:ext>
            </a:extLst>
          </p:cNvPr>
          <p:cNvSpPr/>
          <p:nvPr/>
        </p:nvSpPr>
        <p:spPr>
          <a:xfrm>
            <a:off x="838200" y="272705"/>
            <a:ext cx="260838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images</a:t>
            </a:r>
            <a:endParaRPr lang="en-US" altLang="zh-TW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6E5AFA-DC63-442C-9EE1-4793FF5444FC}"/>
              </a:ext>
            </a:extLst>
          </p:cNvPr>
          <p:cNvSpPr/>
          <p:nvPr/>
        </p:nvSpPr>
        <p:spPr>
          <a:xfrm>
            <a:off x="838200" y="1305957"/>
            <a:ext cx="714521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run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-it --rm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8888:8888 test bash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DB7B3F-6D28-461A-9E79-4349FFA8BCC2}"/>
              </a:ext>
            </a:extLst>
          </p:cNvPr>
          <p:cNvSpPr/>
          <p:nvPr/>
        </p:nvSpPr>
        <p:spPr>
          <a:xfrm>
            <a:off x="838200" y="2339209"/>
            <a:ext cx="72898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dirty="0"/>
              <a:t>start-notebook.sh --</a:t>
            </a:r>
            <a:r>
              <a:rPr lang="en-US" altLang="zh-TW" sz="3200" dirty="0" err="1"/>
              <a:t>NotebookApp.token</a:t>
            </a:r>
            <a:r>
              <a:rPr lang="en-US" altLang="zh-TW" sz="3200" dirty="0"/>
              <a:t>=''</a:t>
            </a:r>
          </a:p>
        </p:txBody>
      </p:sp>
    </p:spTree>
    <p:extLst>
      <p:ext uri="{BB962C8B-B14F-4D97-AF65-F5344CB8AC3E}">
        <p14:creationId xmlns:p14="http://schemas.microsoft.com/office/powerpoint/2010/main" val="423989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1AB57-9F7D-4853-AD9A-A9851F64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4.Docker-compose</a:t>
            </a:r>
            <a:r>
              <a:rPr lang="zh-TW" altLang="en-US" sz="5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343F2-ADCA-4955-A31A-A244DB83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1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整合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run </a:t>
            </a:r>
            <a:r>
              <a:rPr lang="zh-TW" altLang="en-US" dirty="0"/>
              <a:t>的指令，可以用於快速且多容器的執行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安裝</a:t>
            </a:r>
            <a:r>
              <a:rPr lang="en-US" altLang="zh-TW" dirty="0"/>
              <a:t>docker-compose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會因為權限問題而無法執行</a:t>
            </a:r>
            <a:endParaRPr lang="de-DE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760D01-1469-4F0B-8675-D66067C41B85}"/>
              </a:ext>
            </a:extLst>
          </p:cNvPr>
          <p:cNvSpPr/>
          <p:nvPr/>
        </p:nvSpPr>
        <p:spPr>
          <a:xfrm>
            <a:off x="943708" y="2362445"/>
            <a:ext cx="10515600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"https://github.com/docker/compose/releases/download/1.26.2/docker-compose-$(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-s)-$(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-m)"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/local/bin/</a:t>
            </a:r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1E236-A760-4E00-A256-79AD3D7BC5E3}"/>
              </a:ext>
            </a:extLst>
          </p:cNvPr>
          <p:cNvSpPr/>
          <p:nvPr/>
        </p:nvSpPr>
        <p:spPr>
          <a:xfrm>
            <a:off x="931985" y="4886513"/>
            <a:ext cx="446063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docker-compose </a:t>
            </a:r>
            <a:r>
              <a:rPr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-version</a:t>
            </a:r>
          </a:p>
        </p:txBody>
      </p:sp>
    </p:spTree>
    <p:extLst>
      <p:ext uri="{BB962C8B-B14F-4D97-AF65-F5344CB8AC3E}">
        <p14:creationId xmlns:p14="http://schemas.microsoft.com/office/powerpoint/2010/main" val="16050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1533</Words>
  <Application>Microsoft Office PowerPoint</Application>
  <PresentationFormat>寬螢幕</PresentationFormat>
  <Paragraphs>239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Dockerfile、Docker-compose</vt:lpstr>
      <vt:lpstr>1.Docker image</vt:lpstr>
      <vt:lpstr>2.Venv虛擬環境</vt:lpstr>
      <vt:lpstr>PowerPoint 簡報</vt:lpstr>
      <vt:lpstr>PowerPoint 簡報</vt:lpstr>
      <vt:lpstr>3.Dockerfile使用</vt:lpstr>
      <vt:lpstr>PowerPoint 簡報</vt:lpstr>
      <vt:lpstr>PowerPoint 簡報</vt:lpstr>
      <vt:lpstr>4.Docker-compose的使用</vt:lpstr>
      <vt:lpstr>PowerPoint 簡報</vt:lpstr>
      <vt:lpstr>PowerPoint 簡報</vt:lpstr>
      <vt:lpstr>PowerPoint 簡報</vt:lpstr>
      <vt:lpstr>5.容器內外權限關係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1.Docker環境</dc:title>
  <dc:creator>吳</dc:creator>
  <cp:lastModifiedBy>勇劭吳</cp:lastModifiedBy>
  <cp:revision>140</cp:revision>
  <dcterms:created xsi:type="dcterms:W3CDTF">2021-01-07T02:19:34Z</dcterms:created>
  <dcterms:modified xsi:type="dcterms:W3CDTF">2021-01-15T22:37:13Z</dcterms:modified>
</cp:coreProperties>
</file>