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7" d="100"/>
          <a:sy n="87" d="100"/>
        </p:scale>
        <p:origin x="65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28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17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27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76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94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9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‹Nr.›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4939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24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5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6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1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0623FB3B-24E7-5304-70D8-3CA402902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7081EE3-B6BE-9584-F5AF-E5F6484DA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 descr="Eine farbige Glühbirne mit Geschäftssymbolen">
            <a:extLst>
              <a:ext uri="{FF2B5EF4-FFF2-40B4-BE49-F238E27FC236}">
                <a16:creationId xmlns:a16="http://schemas.microsoft.com/office/drawing/2014/main" id="{D2360FBA-6297-C65B-4CFD-E54B76386F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1465" b="8178"/>
          <a:stretch/>
        </p:blipFill>
        <p:spPr>
          <a:xfrm>
            <a:off x="-149" y="-5291"/>
            <a:ext cx="12192001" cy="6858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711BF64-C99B-2F90-ADA1-0C08F9BE8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2500" y="952500"/>
            <a:ext cx="10287000" cy="4953000"/>
          </a:xfrm>
          <a:custGeom>
            <a:avLst/>
            <a:gdLst>
              <a:gd name="connsiteX0" fmla="*/ 0 w 9985794"/>
              <a:gd name="connsiteY0" fmla="*/ 0 h 4920343"/>
              <a:gd name="connsiteX1" fmla="*/ 9985794 w 9985794"/>
              <a:gd name="connsiteY1" fmla="*/ 0 h 4920343"/>
              <a:gd name="connsiteX2" fmla="*/ 9985794 w 9985794"/>
              <a:gd name="connsiteY2" fmla="*/ 4920343 h 4920343"/>
              <a:gd name="connsiteX3" fmla="*/ 0 w 9985794"/>
              <a:gd name="connsiteY3" fmla="*/ 4920343 h 4920343"/>
              <a:gd name="connsiteX4" fmla="*/ 0 w 9985794"/>
              <a:gd name="connsiteY4" fmla="*/ 4119525 h 4920343"/>
              <a:gd name="connsiteX5" fmla="*/ 4905554 w 9985794"/>
              <a:gd name="connsiteY5" fmla="*/ 4119525 h 4920343"/>
              <a:gd name="connsiteX6" fmla="*/ 4905554 w 9985794"/>
              <a:gd name="connsiteY6" fmla="*/ 1451087 h 4920343"/>
              <a:gd name="connsiteX7" fmla="*/ 0 w 9985794"/>
              <a:gd name="connsiteY7" fmla="*/ 1451087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8" fmla="*/ 4996994 w 9985794"/>
              <a:gd name="connsiteY8" fmla="*/ 4210965 h 4920343"/>
              <a:gd name="connsiteX0" fmla="*/ 4905554 w 9985794"/>
              <a:gd name="connsiteY0" fmla="*/ 4119525 h 4920343"/>
              <a:gd name="connsiteX1" fmla="*/ 4905554 w 9985794"/>
              <a:gd name="connsiteY1" fmla="*/ 1451087 h 4920343"/>
              <a:gd name="connsiteX2" fmla="*/ 0 w 9985794"/>
              <a:gd name="connsiteY2" fmla="*/ 1451087 h 4920343"/>
              <a:gd name="connsiteX3" fmla="*/ 0 w 9985794"/>
              <a:gd name="connsiteY3" fmla="*/ 0 h 4920343"/>
              <a:gd name="connsiteX4" fmla="*/ 9985794 w 9985794"/>
              <a:gd name="connsiteY4" fmla="*/ 0 h 4920343"/>
              <a:gd name="connsiteX5" fmla="*/ 9985794 w 9985794"/>
              <a:gd name="connsiteY5" fmla="*/ 4920343 h 4920343"/>
              <a:gd name="connsiteX6" fmla="*/ 0 w 9985794"/>
              <a:gd name="connsiteY6" fmla="*/ 4920343 h 4920343"/>
              <a:gd name="connsiteX7" fmla="*/ 0 w 9985794"/>
              <a:gd name="connsiteY7" fmla="*/ 4119525 h 4920343"/>
              <a:gd name="connsiteX0" fmla="*/ 4905554 w 9985794"/>
              <a:gd name="connsiteY0" fmla="*/ 1451087 h 4920343"/>
              <a:gd name="connsiteX1" fmla="*/ 0 w 9985794"/>
              <a:gd name="connsiteY1" fmla="*/ 1451087 h 4920343"/>
              <a:gd name="connsiteX2" fmla="*/ 0 w 9985794"/>
              <a:gd name="connsiteY2" fmla="*/ 0 h 4920343"/>
              <a:gd name="connsiteX3" fmla="*/ 9985794 w 9985794"/>
              <a:gd name="connsiteY3" fmla="*/ 0 h 4920343"/>
              <a:gd name="connsiteX4" fmla="*/ 9985794 w 9985794"/>
              <a:gd name="connsiteY4" fmla="*/ 4920343 h 4920343"/>
              <a:gd name="connsiteX5" fmla="*/ 0 w 9985794"/>
              <a:gd name="connsiteY5" fmla="*/ 4920343 h 4920343"/>
              <a:gd name="connsiteX6" fmla="*/ 0 w 9985794"/>
              <a:gd name="connsiteY6" fmla="*/ 4119525 h 4920343"/>
              <a:gd name="connsiteX0" fmla="*/ 0 w 9985794"/>
              <a:gd name="connsiteY0" fmla="*/ 1451087 h 4920343"/>
              <a:gd name="connsiteX1" fmla="*/ 0 w 9985794"/>
              <a:gd name="connsiteY1" fmla="*/ 0 h 4920343"/>
              <a:gd name="connsiteX2" fmla="*/ 9985794 w 9985794"/>
              <a:gd name="connsiteY2" fmla="*/ 0 h 4920343"/>
              <a:gd name="connsiteX3" fmla="*/ 9985794 w 9985794"/>
              <a:gd name="connsiteY3" fmla="*/ 4920343 h 4920343"/>
              <a:gd name="connsiteX4" fmla="*/ 0 w 9985794"/>
              <a:gd name="connsiteY4" fmla="*/ 4920343 h 4920343"/>
              <a:gd name="connsiteX5" fmla="*/ 0 w 9985794"/>
              <a:gd name="connsiteY5" fmla="*/ 4119525 h 4920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85794" h="4920343">
                <a:moveTo>
                  <a:pt x="0" y="1451087"/>
                </a:moveTo>
                <a:lnTo>
                  <a:pt x="0" y="0"/>
                </a:lnTo>
                <a:lnTo>
                  <a:pt x="9985794" y="0"/>
                </a:lnTo>
                <a:lnTo>
                  <a:pt x="9985794" y="4920343"/>
                </a:lnTo>
                <a:lnTo>
                  <a:pt x="0" y="4920343"/>
                </a:lnTo>
                <a:lnTo>
                  <a:pt x="0" y="4119525"/>
                </a:lnTo>
              </a:path>
            </a:pathLst>
          </a:cu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7D957A4-525C-5F55-8343-EE4BB2AB6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6882" y="2398143"/>
            <a:ext cx="5143500" cy="2116348"/>
          </a:xfrm>
          <a:noFill/>
        </p:spPr>
        <p:txBody>
          <a:bodyPr anchor="b"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E8385DF-ADF8-89B3-2032-A066EF2F62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6882" y="4514492"/>
            <a:ext cx="4709518" cy="753372"/>
          </a:xfrm>
          <a:noFill/>
        </p:spPr>
        <p:txBody>
          <a:bodyPr anchor="t">
            <a:normAutofit/>
          </a:bodyPr>
          <a:lstStyle/>
          <a:p>
            <a:endParaRPr lang="de-D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899427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Goudy Old Style</vt:lpstr>
      <vt:lpstr>Univers Light</vt:lpstr>
      <vt:lpstr>PoiseVTI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Matthiesen</dc:creator>
  <cp:lastModifiedBy>Michael Matthiesen</cp:lastModifiedBy>
  <cp:revision>1</cp:revision>
  <dcterms:created xsi:type="dcterms:W3CDTF">2024-11-06T14:35:22Z</dcterms:created>
  <dcterms:modified xsi:type="dcterms:W3CDTF">2024-11-06T14:37:28Z</dcterms:modified>
</cp:coreProperties>
</file>