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37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87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03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775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206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6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51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4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1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58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5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17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5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44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35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03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46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3C811D-E2DD-4ED3-9D01-889CA5D5A636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5F24-E5E7-454A-BF48-9C5485BAF5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34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6B061-C8F8-74EB-44CF-C5D13D5FF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BrainStorming</a:t>
            </a:r>
            <a:r>
              <a:rPr lang="de-DE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0100D0-6C28-1ABB-FEEE-12C575BEC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 SKILLS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D8ED29-3FCE-E33A-2A94-046C5F6DBAC8}"/>
              </a:ext>
            </a:extLst>
          </p:cNvPr>
          <p:cNvSpPr txBox="1"/>
          <p:nvPr/>
        </p:nvSpPr>
        <p:spPr>
          <a:xfrm>
            <a:off x="7467600" y="6350000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Felix, Josephine, Mathias, Sascha, Resa</a:t>
            </a:r>
          </a:p>
        </p:txBody>
      </p:sp>
    </p:spTree>
    <p:extLst>
      <p:ext uri="{BB962C8B-B14F-4D97-AF65-F5344CB8AC3E}">
        <p14:creationId xmlns:p14="http://schemas.microsoft.com/office/powerpoint/2010/main" val="2072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D657D-CEBC-314C-8AE7-485B9F59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DA2257-EE0F-86A9-3DD9-2654BC3C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Präsentationsfähigkeit </a:t>
            </a:r>
          </a:p>
          <a:p>
            <a:r>
              <a:rPr lang="de-DE" dirty="0"/>
              <a:t>Zeitmanagement / </a:t>
            </a:r>
            <a:r>
              <a:rPr lang="de-DE" dirty="0" err="1"/>
              <a:t>Verlässichkeit</a:t>
            </a:r>
            <a:r>
              <a:rPr lang="de-DE" dirty="0"/>
              <a:t> </a:t>
            </a:r>
          </a:p>
          <a:p>
            <a:r>
              <a:rPr lang="de-DE" dirty="0"/>
              <a:t>Kommunikation (4Ohren 4Schnäbel)</a:t>
            </a:r>
          </a:p>
          <a:p>
            <a:r>
              <a:rPr lang="de-DE" dirty="0"/>
              <a:t>Empathie </a:t>
            </a:r>
          </a:p>
          <a:p>
            <a:r>
              <a:rPr lang="de-DE" dirty="0"/>
              <a:t>Teamfähigkeit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5996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716B2-81BB-5AA6-6E90-44865753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087" y="3175000"/>
            <a:ext cx="11421533" cy="1114955"/>
          </a:xfrm>
        </p:spPr>
        <p:txBody>
          <a:bodyPr>
            <a:normAutofit fontScale="90000"/>
          </a:bodyPr>
          <a:lstStyle/>
          <a:p>
            <a:r>
              <a:rPr lang="de-DE" sz="73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Präsentationsfähigkeit </a:t>
            </a:r>
            <a:br>
              <a:rPr lang="de-DE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de-DE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3029B22-9DBD-E30E-3D8D-4DA6E9CD5F16}"/>
              </a:ext>
            </a:extLst>
          </p:cNvPr>
          <p:cNvSpPr txBox="1"/>
          <p:nvPr/>
        </p:nvSpPr>
        <p:spPr>
          <a:xfrm>
            <a:off x="10515599" y="550333"/>
            <a:ext cx="62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91421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A5EF9-E384-04F2-1024-D99F67F5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645" y="3102785"/>
            <a:ext cx="9404723" cy="1400530"/>
          </a:xfrm>
        </p:spPr>
        <p:txBody>
          <a:bodyPr/>
          <a:lstStyle/>
          <a:p>
            <a:r>
              <a:rPr lang="de-DE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Zeitmanagement</a:t>
            </a:r>
            <a:endParaRPr lang="de-DE" sz="7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832AC68-9EED-1805-19F7-568894D507CE}"/>
              </a:ext>
            </a:extLst>
          </p:cNvPr>
          <p:cNvSpPr txBox="1"/>
          <p:nvPr/>
        </p:nvSpPr>
        <p:spPr>
          <a:xfrm>
            <a:off x="10515599" y="550333"/>
            <a:ext cx="62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</a:t>
            </a:r>
          </a:p>
        </p:txBody>
      </p:sp>
      <p:pic>
        <p:nvPicPr>
          <p:cNvPr id="7" name="Grafik 6" descr="Ein Bild, das Cartoon, Symbol, Clipart, Design enthält.&#10;&#10;Automatisch generierte Beschreibung">
            <a:extLst>
              <a:ext uri="{FF2B5EF4-FFF2-40B4-BE49-F238E27FC236}">
                <a16:creationId xmlns:a16="http://schemas.microsoft.com/office/drawing/2014/main" id="{ADDABB31-1F8B-352C-36A0-045C8D6F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360" b="90151" l="10000" r="90000">
                        <a14:foregroundMark x1="32889" y1="33333" x2="37333" y2="62667"/>
                        <a14:foregroundMark x1="37333" y1="62667" x2="45778" y2="37333"/>
                        <a14:foregroundMark x1="45778" y1="37333" x2="45333" y2="34222"/>
                        <a14:foregroundMark x1="23556" y1="25333" x2="23556" y2="81333"/>
                        <a14:foregroundMark x1="23556" y1="81333" x2="63111" y2="80000"/>
                        <a14:foregroundMark x1="63111" y1="80000" x2="61333" y2="32444"/>
                        <a14:foregroundMark x1="61333" y1="32444" x2="37778" y2="21778"/>
                        <a14:foregroundMark x1="37778" y1="21778" x2="25778" y2="23111"/>
                        <a14:foregroundMark x1="25778" y1="23111" x2="30667" y2="79556"/>
                        <a14:foregroundMark x1="30667" y1="79556" x2="53778" y2="76889"/>
                        <a14:foregroundMark x1="53778" y1="76889" x2="58222" y2="33333"/>
                        <a14:foregroundMark x1="58222" y1="33333" x2="33333" y2="24444"/>
                        <a14:foregroundMark x1="33333" y1="24444" x2="24000" y2="23556"/>
                        <a14:foregroundMark x1="28444" y1="54667" x2="51556" y2="81333"/>
                        <a14:foregroundMark x1="51556" y1="81333" x2="69778" y2="66667"/>
                        <a14:foregroundMark x1="69778" y1="66667" x2="51111" y2="43111"/>
                        <a14:foregroundMark x1="51111" y1="43111" x2="26667" y2="50667"/>
                        <a14:foregroundMark x1="26667" y1="50667" x2="31556" y2="76000"/>
                        <a14:foregroundMark x1="26222" y1="44000" x2="31556" y2="83111"/>
                        <a14:foregroundMark x1="31556" y1="83111" x2="59556" y2="72444"/>
                        <a14:foregroundMark x1="59556" y1="72444" x2="55556" y2="41778"/>
                        <a14:foregroundMark x1="55556" y1="41778" x2="33333" y2="36000"/>
                        <a14:foregroundMark x1="33333" y1="36000" x2="29333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1" b="-1511"/>
          <a:stretch/>
        </p:blipFill>
        <p:spPr>
          <a:xfrm>
            <a:off x="458923" y="113510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B245DC-4965-D7C7-FC0C-82079D3D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650" y="1120517"/>
            <a:ext cx="9404723" cy="1400530"/>
          </a:xfrm>
        </p:spPr>
        <p:txBody>
          <a:bodyPr/>
          <a:lstStyle/>
          <a:p>
            <a:r>
              <a:rPr lang="de-DE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Kommunikation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00AF69-787D-150D-1C18-CDF7D5BE6889}"/>
              </a:ext>
            </a:extLst>
          </p:cNvPr>
          <p:cNvSpPr txBox="1"/>
          <p:nvPr/>
        </p:nvSpPr>
        <p:spPr>
          <a:xfrm>
            <a:off x="10515599" y="550333"/>
            <a:ext cx="62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</a:t>
            </a:r>
          </a:p>
        </p:txBody>
      </p:sp>
      <p:pic>
        <p:nvPicPr>
          <p:cNvPr id="6" name="Grafik 5" descr="Ein Bild, das Text, Darstellung, Entwurf, Zeichnung enthält.&#10;&#10;Automatisch generierte Beschreibung">
            <a:extLst>
              <a:ext uri="{FF2B5EF4-FFF2-40B4-BE49-F238E27FC236}">
                <a16:creationId xmlns:a16="http://schemas.microsoft.com/office/drawing/2014/main" id="{C930291D-36BE-F5B4-7FE3-B80130ED3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3" y="3236861"/>
            <a:ext cx="7557492" cy="2878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0696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5" name="Grafik 4" descr="Ein Bild, das Zeichnung, Clipart, Entwurf, Design enthält.&#10;&#10;Automatisch generierte Beschreibung">
            <a:extLst>
              <a:ext uri="{FF2B5EF4-FFF2-40B4-BE49-F238E27FC236}">
                <a16:creationId xmlns:a16="http://schemas.microsoft.com/office/drawing/2014/main" id="{63D2AC44-799C-4B7A-1AAF-9D003A61EB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6097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28EBB2-7A54-6CFA-3461-CD1EBC03B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72" y="2575739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Empathie</a:t>
            </a:r>
            <a:endParaRPr lang="en-US" sz="7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731D99-FE94-40AD-B267-E598F798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4E7FBF8-9D29-A4A7-6E3A-3F5A87AAFC52}"/>
              </a:ext>
            </a:extLst>
          </p:cNvPr>
          <p:cNvSpPr txBox="1"/>
          <p:nvPr/>
        </p:nvSpPr>
        <p:spPr>
          <a:xfrm>
            <a:off x="10499251" y="70068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</a:pPr>
            <a:r>
              <a:rPr lang="en-U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4</a:t>
            </a:r>
            <a:r>
              <a:rPr lang="en-US" sz="2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80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6589A-36AE-2CD7-4694-E77E36FD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814" y="1083442"/>
            <a:ext cx="9404723" cy="1400530"/>
          </a:xfrm>
        </p:spPr>
        <p:txBody>
          <a:bodyPr/>
          <a:lstStyle/>
          <a:p>
            <a:r>
              <a:rPr lang="de-DE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Teamfähigkeit</a:t>
            </a:r>
            <a:endParaRPr lang="de-DE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D13485-766C-7174-E140-B82C5FAF6C90}"/>
              </a:ext>
            </a:extLst>
          </p:cNvPr>
          <p:cNvSpPr txBox="1"/>
          <p:nvPr/>
        </p:nvSpPr>
        <p:spPr>
          <a:xfrm>
            <a:off x="10515599" y="550333"/>
            <a:ext cx="62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5.</a:t>
            </a:r>
            <a:endParaRPr lang="de-DE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Grafik 8" descr="Ein Bild, das Spielzeug, Tierfigur, Babyspielzeug enthält.&#10;&#10;Automatisch generierte Beschreibung">
            <a:extLst>
              <a:ext uri="{FF2B5EF4-FFF2-40B4-BE49-F238E27FC236}">
                <a16:creationId xmlns:a16="http://schemas.microsoft.com/office/drawing/2014/main" id="{D0CDEFB9-5269-0E50-7210-47C0EB4C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58" y="2176929"/>
            <a:ext cx="4394200" cy="4394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1522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9135C-E7E1-2F22-AE3A-160814D9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Bildquellen: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E0915D-2321-8985-707E-6E1D85563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upsi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615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euchteffekt: Rand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</Words>
  <Application>Microsoft Office PowerPoint</Application>
  <PresentationFormat>Breitbild</PresentationFormat>
  <Paragraphs>20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BrainStorming </vt:lpstr>
      <vt:lpstr>PowerPoint-Präsentation</vt:lpstr>
      <vt:lpstr>Präsentationsfähigkeit  </vt:lpstr>
      <vt:lpstr>Zeitmanagement</vt:lpstr>
      <vt:lpstr>Kommunikation</vt:lpstr>
      <vt:lpstr>Empathie</vt:lpstr>
      <vt:lpstr>Teamfähigkeit</vt:lpstr>
      <vt:lpstr>Bildquellen: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Teresa-Sophie Voss</dc:creator>
  <cp:lastModifiedBy>Teresa-Sophie Voss</cp:lastModifiedBy>
  <cp:revision>1</cp:revision>
  <dcterms:created xsi:type="dcterms:W3CDTF">2024-09-16T07:29:12Z</dcterms:created>
  <dcterms:modified xsi:type="dcterms:W3CDTF">2024-09-16T08:16:54Z</dcterms:modified>
</cp:coreProperties>
</file>