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23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467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6672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934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2568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9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382725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06942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5510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8571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707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106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8708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1476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15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055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840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1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196EA8E-6276-4B08-B21C-83D55F4FAD2C}" type="datetimeFigureOut">
              <a:rPr lang="de-DE" smtClean="0"/>
              <a:t>16.09.2024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84E420-F65A-4E28-B596-981C22901BA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3095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9115FBE-2588-5D09-1D35-8537C7F46E15}"/>
              </a:ext>
            </a:extLst>
          </p:cNvPr>
          <p:cNvSpPr txBox="1"/>
          <p:nvPr/>
        </p:nvSpPr>
        <p:spPr>
          <a:xfrm>
            <a:off x="359923" y="272374"/>
            <a:ext cx="101848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b="1" u="sng" dirty="0"/>
              <a:t>Soft-Skills in der Datenanalyse – Was wird gebraucht?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C9433C-303C-C8C2-B914-471BF8BD6122}"/>
              </a:ext>
            </a:extLst>
          </p:cNvPr>
          <p:cNvSpPr txBox="1"/>
          <p:nvPr/>
        </p:nvSpPr>
        <p:spPr>
          <a:xfrm>
            <a:off x="515566" y="1997839"/>
            <a:ext cx="6118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2000" dirty="0"/>
              <a:t>Teamfähigkeit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CBF9A8C-917F-FEE6-B457-B0BBC981C430}"/>
              </a:ext>
            </a:extLst>
          </p:cNvPr>
          <p:cNvSpPr txBox="1"/>
          <p:nvPr/>
        </p:nvSpPr>
        <p:spPr>
          <a:xfrm>
            <a:off x="515566" y="2551668"/>
            <a:ext cx="465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/>
              <a:t>Analytisches Denken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0579EC7-7839-8A0B-7D00-4616C4895533}"/>
              </a:ext>
            </a:extLst>
          </p:cNvPr>
          <p:cNvSpPr txBox="1"/>
          <p:nvPr/>
        </p:nvSpPr>
        <p:spPr>
          <a:xfrm>
            <a:off x="515565" y="3149600"/>
            <a:ext cx="381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/>
              <a:t>Lösungsorientiertes Arbeiten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95A53A2-BD29-C6D8-1B3C-F86FAD5C105A}"/>
              </a:ext>
            </a:extLst>
          </p:cNvPr>
          <p:cNvSpPr txBox="1"/>
          <p:nvPr/>
        </p:nvSpPr>
        <p:spPr>
          <a:xfrm>
            <a:off x="515565" y="3726934"/>
            <a:ext cx="4428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de-DE" sz="1800" dirty="0"/>
              <a:t>Kommunikationsfähigkeit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563B456F-9814-8AD9-25C2-7AA934EA6434}"/>
              </a:ext>
            </a:extLst>
          </p:cNvPr>
          <p:cNvSpPr txBox="1"/>
          <p:nvPr/>
        </p:nvSpPr>
        <p:spPr>
          <a:xfrm>
            <a:off x="524032" y="4319601"/>
            <a:ext cx="3191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800" dirty="0"/>
              <a:t>-    Zahlenaffinität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A13370A4-FFD4-9F7D-3CF7-7230B1B9C817}"/>
              </a:ext>
            </a:extLst>
          </p:cNvPr>
          <p:cNvSpPr txBox="1"/>
          <p:nvPr/>
        </p:nvSpPr>
        <p:spPr>
          <a:xfrm>
            <a:off x="317590" y="6216294"/>
            <a:ext cx="48398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Ida, Spartacus, Bernardo, Pascal</a:t>
            </a:r>
          </a:p>
        </p:txBody>
      </p:sp>
    </p:spTree>
    <p:extLst>
      <p:ext uri="{BB962C8B-B14F-4D97-AF65-F5344CB8AC3E}">
        <p14:creationId xmlns:p14="http://schemas.microsoft.com/office/powerpoint/2010/main" val="388995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24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Segment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Pascal Bertram</dc:creator>
  <cp:lastModifiedBy>Pascal Bertram</cp:lastModifiedBy>
  <cp:revision>2</cp:revision>
  <dcterms:created xsi:type="dcterms:W3CDTF">2024-09-16T07:32:28Z</dcterms:created>
  <dcterms:modified xsi:type="dcterms:W3CDTF">2024-09-16T08:03:46Z</dcterms:modified>
</cp:coreProperties>
</file>