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1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981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673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9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97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47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107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3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2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7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0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3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78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81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61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83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8B77E-F54B-4644-A66A-EF215C85AE94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D83F-EDE6-495F-A4DA-39BFBD774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431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B9A22A-8FAB-7B63-00F9-87A4E0988DEC}"/>
              </a:ext>
            </a:extLst>
          </p:cNvPr>
          <p:cNvSpPr txBox="1"/>
          <p:nvPr/>
        </p:nvSpPr>
        <p:spPr>
          <a:xfrm>
            <a:off x="426714" y="576072"/>
            <a:ext cx="113568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Welche Soft Skills braucht ein Datenanalyst: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sz="1400" dirty="0"/>
              <a:t>								Bei der Präsentation einer Datenanalyse sollten nachfolgende </a:t>
            </a:r>
            <a:r>
              <a:rPr lang="de-DE" sz="1400" b="1" u="sng" dirty="0"/>
              <a:t>methodische</a:t>
            </a:r>
            <a:r>
              <a:rPr lang="de-DE" sz="1400" dirty="0"/>
              <a:t> Fähigkeiten vorhanden sein:</a:t>
            </a:r>
          </a:p>
          <a:p>
            <a:endParaRPr lang="de-DE" sz="1400" dirty="0"/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Selbstdisziplin 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Organisationstalent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Selbstmanagement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Medienkompetenz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Präsentationsgeschick</a:t>
            </a:r>
          </a:p>
          <a:p>
            <a:endParaRPr lang="de-DE" sz="1200" dirty="0">
              <a:solidFill>
                <a:schemeClr val="bg1"/>
              </a:solidFill>
            </a:endParaRPr>
          </a:p>
          <a:p>
            <a:r>
              <a:rPr lang="de-DE" sz="1400" dirty="0"/>
              <a:t>Beim Arbeiten in der Gruppe und abteilungsübergreifend sollten nachfolgende </a:t>
            </a:r>
            <a:r>
              <a:rPr lang="de-DE" sz="1400" b="1" u="sng" dirty="0"/>
              <a:t>soziale</a:t>
            </a:r>
            <a:r>
              <a:rPr lang="de-DE" sz="1400" dirty="0"/>
              <a:t> Fähigkeiten vorhanden sein:</a:t>
            </a:r>
          </a:p>
          <a:p>
            <a:endParaRPr lang="de-DE" sz="1400" dirty="0"/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Verhandlungsfähigkeit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Durchsetzungsvermögen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Konfliktfähigkeit / Kritikfähigkeit / Kompromissbereitschaft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Kommunikative Fähigkeiten</a:t>
            </a:r>
          </a:p>
          <a:p>
            <a:pPr marL="285750" indent="-285750">
              <a:buFontTx/>
              <a:buChar char="-"/>
            </a:pPr>
            <a:endParaRPr lang="de-DE" sz="1200" dirty="0">
              <a:solidFill>
                <a:schemeClr val="bg1"/>
              </a:solidFill>
            </a:endParaRPr>
          </a:p>
          <a:p>
            <a:r>
              <a:rPr lang="de-DE" sz="1400" dirty="0"/>
              <a:t>						Für die Umsetzung des Gesamtprojektes sollten nachfolgende </a:t>
            </a:r>
            <a:r>
              <a:rPr lang="de-DE" sz="1400" b="1" u="sng" dirty="0"/>
              <a:t>persönliche</a:t>
            </a:r>
            <a:r>
              <a:rPr lang="de-DE" sz="1400" dirty="0"/>
              <a:t> Fähigkeiten vorhanden sein:</a:t>
            </a:r>
          </a:p>
          <a:p>
            <a:endParaRPr lang="de-DE" sz="1400" dirty="0">
              <a:solidFill>
                <a:schemeClr val="bg1"/>
              </a:solidFill>
            </a:endParaRP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Hohe Belastbarkeit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Flexibilität 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Eigeninitiative</a:t>
            </a:r>
          </a:p>
          <a:p>
            <a:pPr marL="3943350" lvl="8" indent="-285750">
              <a:buFontTx/>
              <a:buChar char="-"/>
            </a:pPr>
            <a:r>
              <a:rPr lang="de-DE" sz="1400" dirty="0">
                <a:solidFill>
                  <a:schemeClr val="bg1"/>
                </a:solidFill>
              </a:rPr>
              <a:t>Motivation / Selbstkritik /  Selbstreflexion / Verantwortungsbewusstsein</a:t>
            </a:r>
          </a:p>
          <a:p>
            <a:pPr marL="285750" indent="-285750">
              <a:buFontTx/>
              <a:buChar char="-"/>
            </a:pPr>
            <a:endParaRPr lang="de-DE" sz="1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de-DE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de-DE" sz="1200" dirty="0">
              <a:solidFill>
                <a:schemeClr val="bg1"/>
              </a:solidFill>
            </a:endParaRPr>
          </a:p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Raum 2: Marcello, Ronald, Levin, Dorian, Martin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087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96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Tw Cen MT</vt:lpstr>
      <vt:lpstr>Schaltkreis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Lambrecht</dc:creator>
  <cp:lastModifiedBy>Martin Lambrecht</cp:lastModifiedBy>
  <cp:revision>4</cp:revision>
  <dcterms:created xsi:type="dcterms:W3CDTF">2024-09-16T07:26:39Z</dcterms:created>
  <dcterms:modified xsi:type="dcterms:W3CDTF">2024-09-16T08:06:12Z</dcterms:modified>
</cp:coreProperties>
</file>