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>
        <p:scale>
          <a:sx n="90" d="100"/>
          <a:sy n="90" d="100"/>
        </p:scale>
        <p:origin x="60" y="3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68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12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41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46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61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6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3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5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5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9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8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B53A7-3209-46A6-9454-F38EAC8F11E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CE633F-9882-4A5C-83A2-1109D0C7326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48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96D6DD-62D8-A7FC-DDBC-99B26FCF99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r="1779" b="1"/>
          <a:stretch/>
        </p:blipFill>
        <p:spPr>
          <a:xfrm>
            <a:off x="8878" y="0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4AE2E3B-5F0C-B821-30D6-ADD396476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40874"/>
            <a:ext cx="9679449" cy="1306859"/>
          </a:xfrm>
        </p:spPr>
        <p:txBody>
          <a:bodyPr anchor="b">
            <a:normAutofit/>
          </a:bodyPr>
          <a:lstStyle/>
          <a:p>
            <a:pPr marL="857250" indent="-857250" algn="ctr">
              <a:buFont typeface="Wingdings" panose="05000000000000000000" pitchFamily="2" charset="2"/>
              <a:buChar char="Ø"/>
            </a:pPr>
            <a:r>
              <a:rPr lang="de-DE" sz="7200" b="1" dirty="0" err="1">
                <a:latin typeface="Biome Light" panose="020B0303030204020804" pitchFamily="34" charset="0"/>
                <a:cs typeface="Biome Light" panose="020B0303030204020804" pitchFamily="34" charset="0"/>
              </a:rPr>
              <a:t>Soft_Skills</a:t>
            </a:r>
            <a:r>
              <a:rPr lang="de-DE" sz="7200" b="1" dirty="0">
                <a:latin typeface="Biome Light" panose="020B0303030204020804" pitchFamily="34" charset="0"/>
                <a:cs typeface="Biome Light" panose="020B0303030204020804" pitchFamily="34" charset="0"/>
              </a:rPr>
              <a:t> DA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1AEE1B-FB49-3D08-CA18-988985C7D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3896" y="1742177"/>
            <a:ext cx="9679449" cy="4773953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de-DE" b="1" dirty="0">
                <a:solidFill>
                  <a:srgbClr val="FFFFFF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Kommunikationsfähigkeit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de-DE" b="1" dirty="0">
                <a:solidFill>
                  <a:srgbClr val="FFFF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Bsp.: Fähigkeit seine Ergebnisse zu präsentieren und verbal zu erläutern, gepflegte Ausdrucksweise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de-DE" b="1" dirty="0">
                <a:solidFill>
                  <a:srgbClr val="FFFFFF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Teamfähigkeit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de-DE" b="1" dirty="0">
                <a:solidFill>
                  <a:srgbClr val="FFFF00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Bsp.: Kompromissbereitschaft und die Fähigkeit besser Vorschläge anzuerkennen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de-DE" b="1" dirty="0">
                <a:solidFill>
                  <a:srgbClr val="FFFFFF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Neugier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de-DE" b="1" dirty="0">
                <a:solidFill>
                  <a:srgbClr val="FFFFFF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Kreativität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de-DE" b="1" dirty="0" err="1">
                <a:solidFill>
                  <a:srgbClr val="FFFFFF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Empathiefähigkeit</a:t>
            </a:r>
            <a:endParaRPr lang="de-DE" b="1" dirty="0">
              <a:solidFill>
                <a:srgbClr val="FFFFFF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de-DE" b="1" dirty="0">
                <a:solidFill>
                  <a:srgbClr val="FFFFFF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Lösungsorientiertes Denken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0D0A046-2BF1-EE5D-47A3-B8723F65748B}"/>
              </a:ext>
            </a:extLst>
          </p:cNvPr>
          <p:cNvSpPr txBox="1"/>
          <p:nvPr/>
        </p:nvSpPr>
        <p:spPr>
          <a:xfrm>
            <a:off x="413885" y="231006"/>
            <a:ext cx="4437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1" u="sng" dirty="0">
                <a:latin typeface="Biome Light" panose="020B0303030204020804" pitchFamily="34" charset="0"/>
                <a:cs typeface="Biome Light" panose="020B0303030204020804" pitchFamily="34" charset="0"/>
              </a:rPr>
              <a:t>Gruppe#3: Alex, Eduard, </a:t>
            </a:r>
            <a:r>
              <a:rPr lang="de-DE" sz="1200" b="1" u="sng" dirty="0" err="1">
                <a:latin typeface="Biome Light" panose="020B0303030204020804" pitchFamily="34" charset="0"/>
                <a:cs typeface="Biome Light" panose="020B0303030204020804" pitchFamily="34" charset="0"/>
              </a:rPr>
              <a:t>Kateryna</a:t>
            </a:r>
            <a:r>
              <a:rPr lang="de-DE" sz="1200" b="1" u="sng" dirty="0">
                <a:latin typeface="Biome Light" panose="020B0303030204020804" pitchFamily="34" charset="0"/>
                <a:cs typeface="Biome Light" panose="020B0303030204020804" pitchFamily="34" charset="0"/>
              </a:rPr>
              <a:t>, Süleyman, Michael </a:t>
            </a:r>
          </a:p>
        </p:txBody>
      </p:sp>
    </p:spTree>
    <p:extLst>
      <p:ext uri="{BB962C8B-B14F-4D97-AF65-F5344CB8AC3E}">
        <p14:creationId xmlns:p14="http://schemas.microsoft.com/office/powerpoint/2010/main" val="37530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Himme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TM03457452[[fn=Himmel]]</Template>
  <TotalTime>0</TotalTime>
  <Words>47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Biome Light</vt:lpstr>
      <vt:lpstr>Calibri</vt:lpstr>
      <vt:lpstr>Calibri Light</vt:lpstr>
      <vt:lpstr>Wingdings</vt:lpstr>
      <vt:lpstr>Himmel</vt:lpstr>
      <vt:lpstr>Soft_Skills 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Matthiesen</dc:creator>
  <cp:lastModifiedBy>Michael Matthiesen</cp:lastModifiedBy>
  <cp:revision>6</cp:revision>
  <dcterms:created xsi:type="dcterms:W3CDTF">2024-09-16T07:29:51Z</dcterms:created>
  <dcterms:modified xsi:type="dcterms:W3CDTF">2024-09-16T08:22:19Z</dcterms:modified>
</cp:coreProperties>
</file>