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60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15099-A4F3-46F3-9347-A9014AE9C824}" type="doc">
      <dgm:prSet loTypeId="urn:microsoft.com/office/officeart/2005/8/layout/StepDownProcess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0CA7B75-B082-43A7-B5B4-074BE4AC3479}">
      <dgm:prSet phldrT="[Text]" custT="1"/>
      <dgm:spPr>
        <a:solidFill>
          <a:srgbClr val="00FFFF"/>
        </a:solidFill>
      </dgm:spPr>
      <dgm:t>
        <a:bodyPr/>
        <a:lstStyle/>
        <a:p>
          <a:r>
            <a:rPr lang="de-DE" sz="1100" b="1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Klick auf Anzeige</a:t>
          </a:r>
        </a:p>
      </dgm:t>
    </dgm:pt>
    <dgm:pt modelId="{5CB99BCC-556A-46D6-9E5D-3CD7E4FC2E52}" type="parTrans" cxnId="{E196FB8E-AF13-4EF7-A053-22BCF288A63F}">
      <dgm:prSet/>
      <dgm:spPr/>
      <dgm:t>
        <a:bodyPr/>
        <a:lstStyle/>
        <a:p>
          <a:endParaRPr lang="de-DE"/>
        </a:p>
      </dgm:t>
    </dgm:pt>
    <dgm:pt modelId="{E9965B5F-6779-4D39-AC9F-88A3022CB30B}" type="sibTrans" cxnId="{E196FB8E-AF13-4EF7-A053-22BCF288A63F}">
      <dgm:prSet/>
      <dgm:spPr/>
      <dgm:t>
        <a:bodyPr/>
        <a:lstStyle/>
        <a:p>
          <a:endParaRPr lang="de-DE"/>
        </a:p>
      </dgm:t>
    </dgm:pt>
    <dgm:pt modelId="{33BE2AED-FA09-426F-A8CB-84BCC1CA43A8}">
      <dgm:prSet phldrT="[Text]" custT="1"/>
      <dgm:spPr>
        <a:solidFill>
          <a:srgbClr val="00FFFF"/>
        </a:solidFill>
      </dgm:spPr>
      <dgm:t>
        <a:bodyPr/>
        <a:lstStyle/>
        <a:p>
          <a:r>
            <a:rPr lang="de-DE" sz="1100" b="1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Besuch der Website</a:t>
          </a:r>
        </a:p>
      </dgm:t>
    </dgm:pt>
    <dgm:pt modelId="{307B9C8F-F0A7-4BB5-8A8E-4DCEDE6AAE98}" type="parTrans" cxnId="{C1C94245-645E-44AE-8178-37657069AFAD}">
      <dgm:prSet/>
      <dgm:spPr/>
      <dgm:t>
        <a:bodyPr/>
        <a:lstStyle/>
        <a:p>
          <a:endParaRPr lang="de-DE"/>
        </a:p>
      </dgm:t>
    </dgm:pt>
    <dgm:pt modelId="{10343F23-074B-44DC-B15F-353FC0D7696F}" type="sibTrans" cxnId="{C1C94245-645E-44AE-8178-37657069AFAD}">
      <dgm:prSet/>
      <dgm:spPr/>
      <dgm:t>
        <a:bodyPr/>
        <a:lstStyle/>
        <a:p>
          <a:endParaRPr lang="de-DE"/>
        </a:p>
      </dgm:t>
    </dgm:pt>
    <dgm:pt modelId="{FD5EF388-83F1-4F7C-9BFF-67BF71FDB25E}">
      <dgm:prSet phldrT="[Text]" custT="1"/>
      <dgm:spPr>
        <a:solidFill>
          <a:srgbClr val="00FFFF"/>
        </a:solidFill>
      </dgm:spPr>
      <dgm:t>
        <a:bodyPr/>
        <a:lstStyle/>
        <a:p>
          <a:r>
            <a:rPr lang="de-DE" sz="1100" b="1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Abo Newsletter</a:t>
          </a:r>
        </a:p>
      </dgm:t>
    </dgm:pt>
    <dgm:pt modelId="{BA7B1C81-201F-4EEF-9E58-5EABE29CB278}" type="parTrans" cxnId="{35BBA4CB-736C-4736-A5B3-3335EA66C1CA}">
      <dgm:prSet/>
      <dgm:spPr/>
      <dgm:t>
        <a:bodyPr/>
        <a:lstStyle/>
        <a:p>
          <a:endParaRPr lang="de-DE"/>
        </a:p>
      </dgm:t>
    </dgm:pt>
    <dgm:pt modelId="{14BA436A-F991-42D6-A28E-F88BE73C7545}" type="sibTrans" cxnId="{35BBA4CB-736C-4736-A5B3-3335EA66C1CA}">
      <dgm:prSet/>
      <dgm:spPr/>
      <dgm:t>
        <a:bodyPr/>
        <a:lstStyle/>
        <a:p>
          <a:endParaRPr lang="de-DE"/>
        </a:p>
      </dgm:t>
    </dgm:pt>
    <dgm:pt modelId="{88A550FD-D316-4DD9-8B17-D726D5775BF3}" type="pres">
      <dgm:prSet presAssocID="{3EC15099-A4F3-46F3-9347-A9014AE9C824}" presName="rootnode" presStyleCnt="0">
        <dgm:presLayoutVars>
          <dgm:chMax/>
          <dgm:chPref/>
          <dgm:dir/>
          <dgm:animLvl val="lvl"/>
        </dgm:presLayoutVars>
      </dgm:prSet>
      <dgm:spPr/>
    </dgm:pt>
    <dgm:pt modelId="{8F3A376C-5374-449E-A69A-8D6AB98A86A8}" type="pres">
      <dgm:prSet presAssocID="{30CA7B75-B082-43A7-B5B4-074BE4AC3479}" presName="composite" presStyleCnt="0"/>
      <dgm:spPr/>
    </dgm:pt>
    <dgm:pt modelId="{7969460D-5EAD-48DB-9A52-3BCF80E3E5AC}" type="pres">
      <dgm:prSet presAssocID="{30CA7B75-B082-43A7-B5B4-074BE4AC3479}" presName="bentUpArrow1" presStyleLbl="alignImgPlace1" presStyleIdx="0" presStyleCnt="2"/>
      <dgm:spPr>
        <a:solidFill>
          <a:srgbClr val="FF0000"/>
        </a:solidFill>
      </dgm:spPr>
    </dgm:pt>
    <dgm:pt modelId="{C4C4A8C7-5FAC-4F74-9A6B-E0BB7D490FCA}" type="pres">
      <dgm:prSet presAssocID="{30CA7B75-B082-43A7-B5B4-074BE4AC3479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B5796D6-94EE-4053-977E-24D609C5E83E}" type="pres">
      <dgm:prSet presAssocID="{30CA7B75-B082-43A7-B5B4-074BE4AC3479}" presName="Child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30AD1714-960F-4D1F-BC77-974F60A72E8F}" type="pres">
      <dgm:prSet presAssocID="{E9965B5F-6779-4D39-AC9F-88A3022CB30B}" presName="sibTrans" presStyleCnt="0"/>
      <dgm:spPr/>
    </dgm:pt>
    <dgm:pt modelId="{FDA50EBD-7617-4824-99D1-1CB7A5106CD1}" type="pres">
      <dgm:prSet presAssocID="{33BE2AED-FA09-426F-A8CB-84BCC1CA43A8}" presName="composite" presStyleCnt="0"/>
      <dgm:spPr/>
    </dgm:pt>
    <dgm:pt modelId="{1DCE10A4-F20E-44B2-9747-A95066FD0487}" type="pres">
      <dgm:prSet presAssocID="{33BE2AED-FA09-426F-A8CB-84BCC1CA43A8}" presName="bentUpArrow1" presStyleLbl="alignImgPlace1" presStyleIdx="1" presStyleCnt="2"/>
      <dgm:spPr>
        <a:solidFill>
          <a:srgbClr val="FF0000"/>
        </a:solidFill>
      </dgm:spPr>
    </dgm:pt>
    <dgm:pt modelId="{8CD872C4-C08A-482C-8833-08CC578A4B16}" type="pres">
      <dgm:prSet presAssocID="{33BE2AED-FA09-426F-A8CB-84BCC1CA43A8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5FC1FA90-FA20-4493-A6FE-0852533CBF0D}" type="pres">
      <dgm:prSet presAssocID="{33BE2AED-FA09-426F-A8CB-84BCC1CA43A8}" presName="ChildText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43C1AFCA-2D9A-4BC5-B943-041E3607C096}" type="pres">
      <dgm:prSet presAssocID="{10343F23-074B-44DC-B15F-353FC0D7696F}" presName="sibTrans" presStyleCnt="0"/>
      <dgm:spPr/>
    </dgm:pt>
    <dgm:pt modelId="{C7008FD4-B97E-4072-985A-E50ECA178FB4}" type="pres">
      <dgm:prSet presAssocID="{FD5EF388-83F1-4F7C-9BFF-67BF71FDB25E}" presName="composite" presStyleCnt="0"/>
      <dgm:spPr/>
    </dgm:pt>
    <dgm:pt modelId="{1C6A16DA-563D-4AEE-B88D-F33203122284}" type="pres">
      <dgm:prSet presAssocID="{FD5EF388-83F1-4F7C-9BFF-67BF71FDB25E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5A8B6A0F-351E-4E01-A237-0573200E7581}" type="presOf" srcId="{3EC15099-A4F3-46F3-9347-A9014AE9C824}" destId="{88A550FD-D316-4DD9-8B17-D726D5775BF3}" srcOrd="0" destOrd="0" presId="urn:microsoft.com/office/officeart/2005/8/layout/StepDownProcess"/>
    <dgm:cxn modelId="{C1C94245-645E-44AE-8178-37657069AFAD}" srcId="{3EC15099-A4F3-46F3-9347-A9014AE9C824}" destId="{33BE2AED-FA09-426F-A8CB-84BCC1CA43A8}" srcOrd="1" destOrd="0" parTransId="{307B9C8F-F0A7-4BB5-8A8E-4DCEDE6AAE98}" sibTransId="{10343F23-074B-44DC-B15F-353FC0D7696F}"/>
    <dgm:cxn modelId="{FD53417F-5BD4-41B0-8C71-318AD5CDAAE2}" type="presOf" srcId="{33BE2AED-FA09-426F-A8CB-84BCC1CA43A8}" destId="{8CD872C4-C08A-482C-8833-08CC578A4B16}" srcOrd="0" destOrd="0" presId="urn:microsoft.com/office/officeart/2005/8/layout/StepDownProcess"/>
    <dgm:cxn modelId="{DBE0628B-744F-4D15-ADD7-98ADDF9FA647}" type="presOf" srcId="{30CA7B75-B082-43A7-B5B4-074BE4AC3479}" destId="{C4C4A8C7-5FAC-4F74-9A6B-E0BB7D490FCA}" srcOrd="0" destOrd="0" presId="urn:microsoft.com/office/officeart/2005/8/layout/StepDownProcess"/>
    <dgm:cxn modelId="{E196FB8E-AF13-4EF7-A053-22BCF288A63F}" srcId="{3EC15099-A4F3-46F3-9347-A9014AE9C824}" destId="{30CA7B75-B082-43A7-B5B4-074BE4AC3479}" srcOrd="0" destOrd="0" parTransId="{5CB99BCC-556A-46D6-9E5D-3CD7E4FC2E52}" sibTransId="{E9965B5F-6779-4D39-AC9F-88A3022CB30B}"/>
    <dgm:cxn modelId="{2E72CC9D-256D-48D1-BFD4-79F2B027BA96}" type="presOf" srcId="{FD5EF388-83F1-4F7C-9BFF-67BF71FDB25E}" destId="{1C6A16DA-563D-4AEE-B88D-F33203122284}" srcOrd="0" destOrd="0" presId="urn:microsoft.com/office/officeart/2005/8/layout/StepDownProcess"/>
    <dgm:cxn modelId="{35BBA4CB-736C-4736-A5B3-3335EA66C1CA}" srcId="{3EC15099-A4F3-46F3-9347-A9014AE9C824}" destId="{FD5EF388-83F1-4F7C-9BFF-67BF71FDB25E}" srcOrd="2" destOrd="0" parTransId="{BA7B1C81-201F-4EEF-9E58-5EABE29CB278}" sibTransId="{14BA436A-F991-42D6-A28E-F88BE73C7545}"/>
    <dgm:cxn modelId="{27087C2E-CA1F-4785-8054-6E7BAD7BBF22}" type="presParOf" srcId="{88A550FD-D316-4DD9-8B17-D726D5775BF3}" destId="{8F3A376C-5374-449E-A69A-8D6AB98A86A8}" srcOrd="0" destOrd="0" presId="urn:microsoft.com/office/officeart/2005/8/layout/StepDownProcess"/>
    <dgm:cxn modelId="{C92043DA-FF46-41C5-A446-8D5BBA04B88A}" type="presParOf" srcId="{8F3A376C-5374-449E-A69A-8D6AB98A86A8}" destId="{7969460D-5EAD-48DB-9A52-3BCF80E3E5AC}" srcOrd="0" destOrd="0" presId="urn:microsoft.com/office/officeart/2005/8/layout/StepDownProcess"/>
    <dgm:cxn modelId="{2C07DE06-80EE-483A-ABBA-AA335FC0F34C}" type="presParOf" srcId="{8F3A376C-5374-449E-A69A-8D6AB98A86A8}" destId="{C4C4A8C7-5FAC-4F74-9A6B-E0BB7D490FCA}" srcOrd="1" destOrd="0" presId="urn:microsoft.com/office/officeart/2005/8/layout/StepDownProcess"/>
    <dgm:cxn modelId="{BD23EE5D-BC45-49DC-94C5-124DE2D491DF}" type="presParOf" srcId="{8F3A376C-5374-449E-A69A-8D6AB98A86A8}" destId="{6B5796D6-94EE-4053-977E-24D609C5E83E}" srcOrd="2" destOrd="0" presId="urn:microsoft.com/office/officeart/2005/8/layout/StepDownProcess"/>
    <dgm:cxn modelId="{F95BC288-45FD-424C-AB16-491B2FD7E347}" type="presParOf" srcId="{88A550FD-D316-4DD9-8B17-D726D5775BF3}" destId="{30AD1714-960F-4D1F-BC77-974F60A72E8F}" srcOrd="1" destOrd="0" presId="urn:microsoft.com/office/officeart/2005/8/layout/StepDownProcess"/>
    <dgm:cxn modelId="{B3317C4D-3CC2-4A61-9F62-5DAF89921E96}" type="presParOf" srcId="{88A550FD-D316-4DD9-8B17-D726D5775BF3}" destId="{FDA50EBD-7617-4824-99D1-1CB7A5106CD1}" srcOrd="2" destOrd="0" presId="urn:microsoft.com/office/officeart/2005/8/layout/StepDownProcess"/>
    <dgm:cxn modelId="{04F4CDC2-6BB9-424D-9F2C-BD7D96CDED0D}" type="presParOf" srcId="{FDA50EBD-7617-4824-99D1-1CB7A5106CD1}" destId="{1DCE10A4-F20E-44B2-9747-A95066FD0487}" srcOrd="0" destOrd="0" presId="urn:microsoft.com/office/officeart/2005/8/layout/StepDownProcess"/>
    <dgm:cxn modelId="{8055A610-D31E-4840-BDF1-45918EE67D02}" type="presParOf" srcId="{FDA50EBD-7617-4824-99D1-1CB7A5106CD1}" destId="{8CD872C4-C08A-482C-8833-08CC578A4B16}" srcOrd="1" destOrd="0" presId="urn:microsoft.com/office/officeart/2005/8/layout/StepDownProcess"/>
    <dgm:cxn modelId="{3CC21ADC-53DA-4F12-8637-9D9DF576FD14}" type="presParOf" srcId="{FDA50EBD-7617-4824-99D1-1CB7A5106CD1}" destId="{5FC1FA90-FA20-4493-A6FE-0852533CBF0D}" srcOrd="2" destOrd="0" presId="urn:microsoft.com/office/officeart/2005/8/layout/StepDownProcess"/>
    <dgm:cxn modelId="{3DBAAAED-5476-4B7E-93E9-2EAC6126FBE5}" type="presParOf" srcId="{88A550FD-D316-4DD9-8B17-D726D5775BF3}" destId="{43C1AFCA-2D9A-4BC5-B943-041E3607C096}" srcOrd="3" destOrd="0" presId="urn:microsoft.com/office/officeart/2005/8/layout/StepDownProcess"/>
    <dgm:cxn modelId="{017916E2-AA9E-40FC-A9E9-AD06C3EE89BB}" type="presParOf" srcId="{88A550FD-D316-4DD9-8B17-D726D5775BF3}" destId="{C7008FD4-B97E-4072-985A-E50ECA178FB4}" srcOrd="4" destOrd="0" presId="urn:microsoft.com/office/officeart/2005/8/layout/StepDownProcess"/>
    <dgm:cxn modelId="{5988E9EC-F192-4145-B0B2-7D4B9CBA36BE}" type="presParOf" srcId="{C7008FD4-B97E-4072-985A-E50ECA178FB4}" destId="{1C6A16DA-563D-4AEE-B88D-F3320312228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C15099-A4F3-46F3-9347-A9014AE9C824}" type="doc">
      <dgm:prSet loTypeId="urn:microsoft.com/office/officeart/2005/8/layout/StepDownProcess" loCatId="process" qsTypeId="urn:microsoft.com/office/officeart/2005/8/quickstyle/3d5" qsCatId="3D" csTypeId="urn:microsoft.com/office/officeart/2005/8/colors/colorful1" csCatId="colorful" phldr="1"/>
      <dgm:spPr/>
      <dgm:t>
        <a:bodyPr/>
        <a:lstStyle/>
        <a:p>
          <a:endParaRPr lang="de-DE"/>
        </a:p>
      </dgm:t>
    </dgm:pt>
    <dgm:pt modelId="{30CA7B75-B082-43A7-B5B4-074BE4AC3479}">
      <dgm:prSet phldrT="[Text]" custT="1"/>
      <dgm:spPr>
        <a:solidFill>
          <a:srgbClr val="00FFFF"/>
        </a:solidFill>
      </dgm:spPr>
      <dgm:t>
        <a:bodyPr/>
        <a:lstStyle/>
        <a:p>
          <a:r>
            <a:rPr lang="de-DE" sz="1100" b="1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5 erhaltene E-Mails</a:t>
          </a:r>
        </a:p>
      </dgm:t>
    </dgm:pt>
    <dgm:pt modelId="{5CB99BCC-556A-46D6-9E5D-3CD7E4FC2E52}" type="parTrans" cxnId="{E196FB8E-AF13-4EF7-A053-22BCF288A63F}">
      <dgm:prSet/>
      <dgm:spPr/>
      <dgm:t>
        <a:bodyPr/>
        <a:lstStyle/>
        <a:p>
          <a:endParaRPr lang="de-DE"/>
        </a:p>
      </dgm:t>
    </dgm:pt>
    <dgm:pt modelId="{E9965B5F-6779-4D39-AC9F-88A3022CB30B}" type="sibTrans" cxnId="{E196FB8E-AF13-4EF7-A053-22BCF288A63F}">
      <dgm:prSet/>
      <dgm:spPr/>
      <dgm:t>
        <a:bodyPr/>
        <a:lstStyle/>
        <a:p>
          <a:endParaRPr lang="de-DE"/>
        </a:p>
      </dgm:t>
    </dgm:pt>
    <dgm:pt modelId="{33BE2AED-FA09-426F-A8CB-84BCC1CA43A8}">
      <dgm:prSet phldrT="[Text]" custT="1"/>
      <dgm:spPr>
        <a:solidFill>
          <a:srgbClr val="00FFFF"/>
        </a:solidFill>
      </dgm:spPr>
      <dgm:t>
        <a:bodyPr/>
        <a:lstStyle/>
        <a:p>
          <a:r>
            <a:rPr lang="de-DE" sz="1100" b="1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3 E-Mails geöffnet</a:t>
          </a:r>
        </a:p>
      </dgm:t>
    </dgm:pt>
    <dgm:pt modelId="{307B9C8F-F0A7-4BB5-8A8E-4DCEDE6AAE98}" type="parTrans" cxnId="{C1C94245-645E-44AE-8178-37657069AFAD}">
      <dgm:prSet/>
      <dgm:spPr/>
      <dgm:t>
        <a:bodyPr/>
        <a:lstStyle/>
        <a:p>
          <a:endParaRPr lang="de-DE"/>
        </a:p>
      </dgm:t>
    </dgm:pt>
    <dgm:pt modelId="{10343F23-074B-44DC-B15F-353FC0D7696F}" type="sibTrans" cxnId="{C1C94245-645E-44AE-8178-37657069AFAD}">
      <dgm:prSet/>
      <dgm:spPr/>
      <dgm:t>
        <a:bodyPr/>
        <a:lstStyle/>
        <a:p>
          <a:endParaRPr lang="de-DE"/>
        </a:p>
      </dgm:t>
    </dgm:pt>
    <dgm:pt modelId="{FD5EF388-83F1-4F7C-9BFF-67BF71FDB25E}">
      <dgm:prSet phldrT="[Text]" custT="1"/>
      <dgm:spPr>
        <a:solidFill>
          <a:srgbClr val="00FFFF"/>
        </a:solidFill>
      </dgm:spPr>
      <dgm:t>
        <a:bodyPr/>
        <a:lstStyle/>
        <a:p>
          <a:r>
            <a:rPr lang="de-DE" sz="1100" b="1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Klick auf Link in E-Mail</a:t>
          </a:r>
        </a:p>
      </dgm:t>
    </dgm:pt>
    <dgm:pt modelId="{BA7B1C81-201F-4EEF-9E58-5EABE29CB278}" type="parTrans" cxnId="{35BBA4CB-736C-4736-A5B3-3335EA66C1CA}">
      <dgm:prSet/>
      <dgm:spPr/>
      <dgm:t>
        <a:bodyPr/>
        <a:lstStyle/>
        <a:p>
          <a:endParaRPr lang="de-DE"/>
        </a:p>
      </dgm:t>
    </dgm:pt>
    <dgm:pt modelId="{14BA436A-F991-42D6-A28E-F88BE73C7545}" type="sibTrans" cxnId="{35BBA4CB-736C-4736-A5B3-3335EA66C1CA}">
      <dgm:prSet/>
      <dgm:spPr/>
      <dgm:t>
        <a:bodyPr/>
        <a:lstStyle/>
        <a:p>
          <a:endParaRPr lang="de-DE"/>
        </a:p>
      </dgm:t>
    </dgm:pt>
    <dgm:pt modelId="{6A3A55BC-A862-47BC-BC5B-6A64DEABA8DA}">
      <dgm:prSet phldrT="[Text]" custT="1"/>
      <dgm:spPr>
        <a:solidFill>
          <a:srgbClr val="00FFFF"/>
        </a:solidFill>
      </dgm:spPr>
      <dgm:t>
        <a:bodyPr/>
        <a:lstStyle/>
        <a:p>
          <a:r>
            <a:rPr lang="de-DE" sz="1100" b="1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Download Whitepaper</a:t>
          </a:r>
        </a:p>
      </dgm:t>
    </dgm:pt>
    <dgm:pt modelId="{09021B09-BB17-4158-9822-7D2142071AEC}" type="parTrans" cxnId="{B4E2345A-7DE6-4A1E-A1B4-05FEC07C925B}">
      <dgm:prSet/>
      <dgm:spPr/>
      <dgm:t>
        <a:bodyPr/>
        <a:lstStyle/>
        <a:p>
          <a:endParaRPr lang="de-DE"/>
        </a:p>
      </dgm:t>
    </dgm:pt>
    <dgm:pt modelId="{39706173-3491-47F5-A8F3-DB4DB91F054D}" type="sibTrans" cxnId="{B4E2345A-7DE6-4A1E-A1B4-05FEC07C925B}">
      <dgm:prSet/>
      <dgm:spPr/>
      <dgm:t>
        <a:bodyPr/>
        <a:lstStyle/>
        <a:p>
          <a:endParaRPr lang="de-DE"/>
        </a:p>
      </dgm:t>
    </dgm:pt>
    <dgm:pt modelId="{89861026-5492-49F4-8FB1-80907497D460}">
      <dgm:prSet phldrT="[Text]" custT="1"/>
      <dgm:spPr>
        <a:solidFill>
          <a:srgbClr val="00FFFF"/>
        </a:solidFill>
      </dgm:spPr>
      <dgm:t>
        <a:bodyPr/>
        <a:lstStyle/>
        <a:p>
          <a:r>
            <a:rPr lang="de-DE" sz="1100" b="1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2 Blogartikel gelesen</a:t>
          </a:r>
          <a:endParaRPr lang="de-DE" sz="1100" b="1" dirty="0">
            <a:solidFill>
              <a:schemeClr val="tx1"/>
            </a:solidFill>
            <a:highlight>
              <a:srgbClr val="FFFF00"/>
            </a:highlight>
            <a:latin typeface="Biome Light" panose="020B0303030204020804" pitchFamily="34" charset="0"/>
            <a:cs typeface="Biome Light" panose="020B0303030204020804" pitchFamily="34" charset="0"/>
          </a:endParaRPr>
        </a:p>
      </dgm:t>
    </dgm:pt>
    <dgm:pt modelId="{6E020BA5-20CB-40BA-A41B-CB00244A3257}" type="parTrans" cxnId="{20A5F2E6-52A6-413F-BD23-3FB6CE97BA0E}">
      <dgm:prSet/>
      <dgm:spPr/>
      <dgm:t>
        <a:bodyPr/>
        <a:lstStyle/>
        <a:p>
          <a:endParaRPr lang="de-DE"/>
        </a:p>
      </dgm:t>
    </dgm:pt>
    <dgm:pt modelId="{AFEE86D9-67EE-452D-9CB9-BCE95E119E96}" type="sibTrans" cxnId="{20A5F2E6-52A6-413F-BD23-3FB6CE97BA0E}">
      <dgm:prSet/>
      <dgm:spPr/>
      <dgm:t>
        <a:bodyPr/>
        <a:lstStyle/>
        <a:p>
          <a:endParaRPr lang="de-DE"/>
        </a:p>
      </dgm:t>
    </dgm:pt>
    <dgm:pt modelId="{88A550FD-D316-4DD9-8B17-D726D5775BF3}" type="pres">
      <dgm:prSet presAssocID="{3EC15099-A4F3-46F3-9347-A9014AE9C824}" presName="rootnode" presStyleCnt="0">
        <dgm:presLayoutVars>
          <dgm:chMax/>
          <dgm:chPref/>
          <dgm:dir/>
          <dgm:animLvl val="lvl"/>
        </dgm:presLayoutVars>
      </dgm:prSet>
      <dgm:spPr/>
    </dgm:pt>
    <dgm:pt modelId="{8F3A376C-5374-449E-A69A-8D6AB98A86A8}" type="pres">
      <dgm:prSet presAssocID="{30CA7B75-B082-43A7-B5B4-074BE4AC3479}" presName="composite" presStyleCnt="0"/>
      <dgm:spPr/>
    </dgm:pt>
    <dgm:pt modelId="{7969460D-5EAD-48DB-9A52-3BCF80E3E5AC}" type="pres">
      <dgm:prSet presAssocID="{30CA7B75-B082-43A7-B5B4-074BE4AC3479}" presName="bentUpArrow1" presStyleLbl="alignImgPlace1" presStyleIdx="0" presStyleCnt="4"/>
      <dgm:spPr>
        <a:solidFill>
          <a:srgbClr val="FF0000"/>
        </a:solidFill>
      </dgm:spPr>
    </dgm:pt>
    <dgm:pt modelId="{C4C4A8C7-5FAC-4F74-9A6B-E0BB7D490FCA}" type="pres">
      <dgm:prSet presAssocID="{30CA7B75-B082-43A7-B5B4-074BE4AC3479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6B5796D6-94EE-4053-977E-24D609C5E83E}" type="pres">
      <dgm:prSet presAssocID="{30CA7B75-B082-43A7-B5B4-074BE4AC3479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30AD1714-960F-4D1F-BC77-974F60A72E8F}" type="pres">
      <dgm:prSet presAssocID="{E9965B5F-6779-4D39-AC9F-88A3022CB30B}" presName="sibTrans" presStyleCnt="0"/>
      <dgm:spPr/>
    </dgm:pt>
    <dgm:pt modelId="{FDA50EBD-7617-4824-99D1-1CB7A5106CD1}" type="pres">
      <dgm:prSet presAssocID="{33BE2AED-FA09-426F-A8CB-84BCC1CA43A8}" presName="composite" presStyleCnt="0"/>
      <dgm:spPr/>
    </dgm:pt>
    <dgm:pt modelId="{1DCE10A4-F20E-44B2-9747-A95066FD0487}" type="pres">
      <dgm:prSet presAssocID="{33BE2AED-FA09-426F-A8CB-84BCC1CA43A8}" presName="bentUpArrow1" presStyleLbl="alignImgPlace1" presStyleIdx="1" presStyleCnt="4"/>
      <dgm:spPr>
        <a:solidFill>
          <a:srgbClr val="FF0000"/>
        </a:solidFill>
      </dgm:spPr>
    </dgm:pt>
    <dgm:pt modelId="{8CD872C4-C08A-482C-8833-08CC578A4B16}" type="pres">
      <dgm:prSet presAssocID="{33BE2AED-FA09-426F-A8CB-84BCC1CA43A8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FC1FA90-FA20-4493-A6FE-0852533CBF0D}" type="pres">
      <dgm:prSet presAssocID="{33BE2AED-FA09-426F-A8CB-84BCC1CA43A8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3C1AFCA-2D9A-4BC5-B943-041E3607C096}" type="pres">
      <dgm:prSet presAssocID="{10343F23-074B-44DC-B15F-353FC0D7696F}" presName="sibTrans" presStyleCnt="0"/>
      <dgm:spPr/>
    </dgm:pt>
    <dgm:pt modelId="{C7008FD4-B97E-4072-985A-E50ECA178FB4}" type="pres">
      <dgm:prSet presAssocID="{FD5EF388-83F1-4F7C-9BFF-67BF71FDB25E}" presName="composite" presStyleCnt="0"/>
      <dgm:spPr/>
    </dgm:pt>
    <dgm:pt modelId="{1CEB68D9-58BD-4E11-A669-3AE35A7B7F74}" type="pres">
      <dgm:prSet presAssocID="{FD5EF388-83F1-4F7C-9BFF-67BF71FDB25E}" presName="bentUpArrow1" presStyleLbl="alignImgPlace1" presStyleIdx="2" presStyleCnt="4"/>
      <dgm:spPr>
        <a:solidFill>
          <a:srgbClr val="FF0000"/>
        </a:solidFill>
      </dgm:spPr>
    </dgm:pt>
    <dgm:pt modelId="{1C6A16DA-563D-4AEE-B88D-F33203122284}" type="pres">
      <dgm:prSet presAssocID="{FD5EF388-83F1-4F7C-9BFF-67BF71FDB25E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A1FC3DF5-6D42-473B-A7F0-17A378D2EA07}" type="pres">
      <dgm:prSet presAssocID="{FD5EF388-83F1-4F7C-9BFF-67BF71FDB25E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D5B18747-597D-43D6-94A3-E3873D240D93}" type="pres">
      <dgm:prSet presAssocID="{14BA436A-F991-42D6-A28E-F88BE73C7545}" presName="sibTrans" presStyleCnt="0"/>
      <dgm:spPr/>
    </dgm:pt>
    <dgm:pt modelId="{7236B3F3-CFAF-44E9-B3B4-475C60A326DA}" type="pres">
      <dgm:prSet presAssocID="{89861026-5492-49F4-8FB1-80907497D460}" presName="composite" presStyleCnt="0"/>
      <dgm:spPr/>
    </dgm:pt>
    <dgm:pt modelId="{CC64FE88-D572-4708-8307-AEA19BB04519}" type="pres">
      <dgm:prSet presAssocID="{89861026-5492-49F4-8FB1-80907497D460}" presName="bentUpArrow1" presStyleLbl="alignImgPlace1" presStyleIdx="3" presStyleCnt="4"/>
      <dgm:spPr>
        <a:solidFill>
          <a:srgbClr val="FF0000"/>
        </a:solidFill>
      </dgm:spPr>
    </dgm:pt>
    <dgm:pt modelId="{1688A9F7-0A94-4A7F-973A-623115FC0886}" type="pres">
      <dgm:prSet presAssocID="{89861026-5492-49F4-8FB1-80907497D46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FD3A3332-CE22-4E12-A5D4-5DE1E0B60CA5}" type="pres">
      <dgm:prSet presAssocID="{89861026-5492-49F4-8FB1-80907497D46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C9E5B816-17FD-4B9A-91E2-7BDCE1DD2639}" type="pres">
      <dgm:prSet presAssocID="{AFEE86D9-67EE-452D-9CB9-BCE95E119E96}" presName="sibTrans" presStyleCnt="0"/>
      <dgm:spPr/>
    </dgm:pt>
    <dgm:pt modelId="{A50F300B-93D0-4EC9-9275-7D7E83ACD62A}" type="pres">
      <dgm:prSet presAssocID="{6A3A55BC-A862-47BC-BC5B-6A64DEABA8DA}" presName="composite" presStyleCnt="0"/>
      <dgm:spPr/>
    </dgm:pt>
    <dgm:pt modelId="{459E7885-EBD9-4517-A212-1E269532BB75}" type="pres">
      <dgm:prSet presAssocID="{6A3A55BC-A862-47BC-BC5B-6A64DEABA8DA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5A8B6A0F-351E-4E01-A237-0573200E7581}" type="presOf" srcId="{3EC15099-A4F3-46F3-9347-A9014AE9C824}" destId="{88A550FD-D316-4DD9-8B17-D726D5775BF3}" srcOrd="0" destOrd="0" presId="urn:microsoft.com/office/officeart/2005/8/layout/StepDownProcess"/>
    <dgm:cxn modelId="{397BD627-5A61-41A2-B35D-D40B8AD0C330}" type="presOf" srcId="{6A3A55BC-A862-47BC-BC5B-6A64DEABA8DA}" destId="{459E7885-EBD9-4517-A212-1E269532BB75}" srcOrd="0" destOrd="0" presId="urn:microsoft.com/office/officeart/2005/8/layout/StepDownProcess"/>
    <dgm:cxn modelId="{C1C94245-645E-44AE-8178-37657069AFAD}" srcId="{3EC15099-A4F3-46F3-9347-A9014AE9C824}" destId="{33BE2AED-FA09-426F-A8CB-84BCC1CA43A8}" srcOrd="1" destOrd="0" parTransId="{307B9C8F-F0A7-4BB5-8A8E-4DCEDE6AAE98}" sibTransId="{10343F23-074B-44DC-B15F-353FC0D7696F}"/>
    <dgm:cxn modelId="{B4E2345A-7DE6-4A1E-A1B4-05FEC07C925B}" srcId="{3EC15099-A4F3-46F3-9347-A9014AE9C824}" destId="{6A3A55BC-A862-47BC-BC5B-6A64DEABA8DA}" srcOrd="4" destOrd="0" parTransId="{09021B09-BB17-4158-9822-7D2142071AEC}" sibTransId="{39706173-3491-47F5-A8F3-DB4DB91F054D}"/>
    <dgm:cxn modelId="{FD53417F-5BD4-41B0-8C71-318AD5CDAAE2}" type="presOf" srcId="{33BE2AED-FA09-426F-A8CB-84BCC1CA43A8}" destId="{8CD872C4-C08A-482C-8833-08CC578A4B16}" srcOrd="0" destOrd="0" presId="urn:microsoft.com/office/officeart/2005/8/layout/StepDownProcess"/>
    <dgm:cxn modelId="{DBE0628B-744F-4D15-ADD7-98ADDF9FA647}" type="presOf" srcId="{30CA7B75-B082-43A7-B5B4-074BE4AC3479}" destId="{C4C4A8C7-5FAC-4F74-9A6B-E0BB7D490FCA}" srcOrd="0" destOrd="0" presId="urn:microsoft.com/office/officeart/2005/8/layout/StepDownProcess"/>
    <dgm:cxn modelId="{E196FB8E-AF13-4EF7-A053-22BCF288A63F}" srcId="{3EC15099-A4F3-46F3-9347-A9014AE9C824}" destId="{30CA7B75-B082-43A7-B5B4-074BE4AC3479}" srcOrd="0" destOrd="0" parTransId="{5CB99BCC-556A-46D6-9E5D-3CD7E4FC2E52}" sibTransId="{E9965B5F-6779-4D39-AC9F-88A3022CB30B}"/>
    <dgm:cxn modelId="{2E72CC9D-256D-48D1-BFD4-79F2B027BA96}" type="presOf" srcId="{FD5EF388-83F1-4F7C-9BFF-67BF71FDB25E}" destId="{1C6A16DA-563D-4AEE-B88D-F33203122284}" srcOrd="0" destOrd="0" presId="urn:microsoft.com/office/officeart/2005/8/layout/StepDownProcess"/>
    <dgm:cxn modelId="{836F75AC-E35F-4332-9DEA-84D1B31393C1}" type="presOf" srcId="{89861026-5492-49F4-8FB1-80907497D460}" destId="{1688A9F7-0A94-4A7F-973A-623115FC0886}" srcOrd="0" destOrd="0" presId="urn:microsoft.com/office/officeart/2005/8/layout/StepDownProcess"/>
    <dgm:cxn modelId="{35BBA4CB-736C-4736-A5B3-3335EA66C1CA}" srcId="{3EC15099-A4F3-46F3-9347-A9014AE9C824}" destId="{FD5EF388-83F1-4F7C-9BFF-67BF71FDB25E}" srcOrd="2" destOrd="0" parTransId="{BA7B1C81-201F-4EEF-9E58-5EABE29CB278}" sibTransId="{14BA436A-F991-42D6-A28E-F88BE73C7545}"/>
    <dgm:cxn modelId="{20A5F2E6-52A6-413F-BD23-3FB6CE97BA0E}" srcId="{3EC15099-A4F3-46F3-9347-A9014AE9C824}" destId="{89861026-5492-49F4-8FB1-80907497D460}" srcOrd="3" destOrd="0" parTransId="{6E020BA5-20CB-40BA-A41B-CB00244A3257}" sibTransId="{AFEE86D9-67EE-452D-9CB9-BCE95E119E96}"/>
    <dgm:cxn modelId="{27087C2E-CA1F-4785-8054-6E7BAD7BBF22}" type="presParOf" srcId="{88A550FD-D316-4DD9-8B17-D726D5775BF3}" destId="{8F3A376C-5374-449E-A69A-8D6AB98A86A8}" srcOrd="0" destOrd="0" presId="urn:microsoft.com/office/officeart/2005/8/layout/StepDownProcess"/>
    <dgm:cxn modelId="{C92043DA-FF46-41C5-A446-8D5BBA04B88A}" type="presParOf" srcId="{8F3A376C-5374-449E-A69A-8D6AB98A86A8}" destId="{7969460D-5EAD-48DB-9A52-3BCF80E3E5AC}" srcOrd="0" destOrd="0" presId="urn:microsoft.com/office/officeart/2005/8/layout/StepDownProcess"/>
    <dgm:cxn modelId="{2C07DE06-80EE-483A-ABBA-AA335FC0F34C}" type="presParOf" srcId="{8F3A376C-5374-449E-A69A-8D6AB98A86A8}" destId="{C4C4A8C7-5FAC-4F74-9A6B-E0BB7D490FCA}" srcOrd="1" destOrd="0" presId="urn:microsoft.com/office/officeart/2005/8/layout/StepDownProcess"/>
    <dgm:cxn modelId="{BD23EE5D-BC45-49DC-94C5-124DE2D491DF}" type="presParOf" srcId="{8F3A376C-5374-449E-A69A-8D6AB98A86A8}" destId="{6B5796D6-94EE-4053-977E-24D609C5E83E}" srcOrd="2" destOrd="0" presId="urn:microsoft.com/office/officeart/2005/8/layout/StepDownProcess"/>
    <dgm:cxn modelId="{F95BC288-45FD-424C-AB16-491B2FD7E347}" type="presParOf" srcId="{88A550FD-D316-4DD9-8B17-D726D5775BF3}" destId="{30AD1714-960F-4D1F-BC77-974F60A72E8F}" srcOrd="1" destOrd="0" presId="urn:microsoft.com/office/officeart/2005/8/layout/StepDownProcess"/>
    <dgm:cxn modelId="{B3317C4D-3CC2-4A61-9F62-5DAF89921E96}" type="presParOf" srcId="{88A550FD-D316-4DD9-8B17-D726D5775BF3}" destId="{FDA50EBD-7617-4824-99D1-1CB7A5106CD1}" srcOrd="2" destOrd="0" presId="urn:microsoft.com/office/officeart/2005/8/layout/StepDownProcess"/>
    <dgm:cxn modelId="{04F4CDC2-6BB9-424D-9F2C-BD7D96CDED0D}" type="presParOf" srcId="{FDA50EBD-7617-4824-99D1-1CB7A5106CD1}" destId="{1DCE10A4-F20E-44B2-9747-A95066FD0487}" srcOrd="0" destOrd="0" presId="urn:microsoft.com/office/officeart/2005/8/layout/StepDownProcess"/>
    <dgm:cxn modelId="{8055A610-D31E-4840-BDF1-45918EE67D02}" type="presParOf" srcId="{FDA50EBD-7617-4824-99D1-1CB7A5106CD1}" destId="{8CD872C4-C08A-482C-8833-08CC578A4B16}" srcOrd="1" destOrd="0" presId="urn:microsoft.com/office/officeart/2005/8/layout/StepDownProcess"/>
    <dgm:cxn modelId="{3CC21ADC-53DA-4F12-8637-9D9DF576FD14}" type="presParOf" srcId="{FDA50EBD-7617-4824-99D1-1CB7A5106CD1}" destId="{5FC1FA90-FA20-4493-A6FE-0852533CBF0D}" srcOrd="2" destOrd="0" presId="urn:microsoft.com/office/officeart/2005/8/layout/StepDownProcess"/>
    <dgm:cxn modelId="{3DBAAAED-5476-4B7E-93E9-2EAC6126FBE5}" type="presParOf" srcId="{88A550FD-D316-4DD9-8B17-D726D5775BF3}" destId="{43C1AFCA-2D9A-4BC5-B943-041E3607C096}" srcOrd="3" destOrd="0" presId="urn:microsoft.com/office/officeart/2005/8/layout/StepDownProcess"/>
    <dgm:cxn modelId="{017916E2-AA9E-40FC-A9E9-AD06C3EE89BB}" type="presParOf" srcId="{88A550FD-D316-4DD9-8B17-D726D5775BF3}" destId="{C7008FD4-B97E-4072-985A-E50ECA178FB4}" srcOrd="4" destOrd="0" presId="urn:microsoft.com/office/officeart/2005/8/layout/StepDownProcess"/>
    <dgm:cxn modelId="{7ED056A0-0470-40C0-A561-03F69E8C49A5}" type="presParOf" srcId="{C7008FD4-B97E-4072-985A-E50ECA178FB4}" destId="{1CEB68D9-58BD-4E11-A669-3AE35A7B7F74}" srcOrd="0" destOrd="0" presId="urn:microsoft.com/office/officeart/2005/8/layout/StepDownProcess"/>
    <dgm:cxn modelId="{5988E9EC-F192-4145-B0B2-7D4B9CBA36BE}" type="presParOf" srcId="{C7008FD4-B97E-4072-985A-E50ECA178FB4}" destId="{1C6A16DA-563D-4AEE-B88D-F33203122284}" srcOrd="1" destOrd="0" presId="urn:microsoft.com/office/officeart/2005/8/layout/StepDownProcess"/>
    <dgm:cxn modelId="{A206013D-3238-4E3D-B470-FF2707CBB3FF}" type="presParOf" srcId="{C7008FD4-B97E-4072-985A-E50ECA178FB4}" destId="{A1FC3DF5-6D42-473B-A7F0-17A378D2EA07}" srcOrd="2" destOrd="0" presId="urn:microsoft.com/office/officeart/2005/8/layout/StepDownProcess"/>
    <dgm:cxn modelId="{68FE327A-F1DA-4D18-98D6-FAF127202DAE}" type="presParOf" srcId="{88A550FD-D316-4DD9-8B17-D726D5775BF3}" destId="{D5B18747-597D-43D6-94A3-E3873D240D93}" srcOrd="5" destOrd="0" presId="urn:microsoft.com/office/officeart/2005/8/layout/StepDownProcess"/>
    <dgm:cxn modelId="{A39E4D3F-C715-4F5F-BF97-390C2B3E4CBE}" type="presParOf" srcId="{88A550FD-D316-4DD9-8B17-D726D5775BF3}" destId="{7236B3F3-CFAF-44E9-B3B4-475C60A326DA}" srcOrd="6" destOrd="0" presId="urn:microsoft.com/office/officeart/2005/8/layout/StepDownProcess"/>
    <dgm:cxn modelId="{2D29C917-0543-4CA9-86A0-050291FAFAD8}" type="presParOf" srcId="{7236B3F3-CFAF-44E9-B3B4-475C60A326DA}" destId="{CC64FE88-D572-4708-8307-AEA19BB04519}" srcOrd="0" destOrd="0" presId="urn:microsoft.com/office/officeart/2005/8/layout/StepDownProcess"/>
    <dgm:cxn modelId="{3ABB00C6-0365-4A86-889E-AD72F9F93D5E}" type="presParOf" srcId="{7236B3F3-CFAF-44E9-B3B4-475C60A326DA}" destId="{1688A9F7-0A94-4A7F-973A-623115FC0886}" srcOrd="1" destOrd="0" presId="urn:microsoft.com/office/officeart/2005/8/layout/StepDownProcess"/>
    <dgm:cxn modelId="{AE6F410B-BA98-4A48-A54A-0934D3D60D97}" type="presParOf" srcId="{7236B3F3-CFAF-44E9-B3B4-475C60A326DA}" destId="{FD3A3332-CE22-4E12-A5D4-5DE1E0B60CA5}" srcOrd="2" destOrd="0" presId="urn:microsoft.com/office/officeart/2005/8/layout/StepDownProcess"/>
    <dgm:cxn modelId="{F4E901E0-A141-4CA5-9361-95EAD01808B0}" type="presParOf" srcId="{88A550FD-D316-4DD9-8B17-D726D5775BF3}" destId="{C9E5B816-17FD-4B9A-91E2-7BDCE1DD2639}" srcOrd="7" destOrd="0" presId="urn:microsoft.com/office/officeart/2005/8/layout/StepDownProcess"/>
    <dgm:cxn modelId="{D2799954-07B7-46D0-8114-A046063C72B9}" type="presParOf" srcId="{88A550FD-D316-4DD9-8B17-D726D5775BF3}" destId="{A50F300B-93D0-4EC9-9275-7D7E83ACD62A}" srcOrd="8" destOrd="0" presId="urn:microsoft.com/office/officeart/2005/8/layout/StepDownProcess"/>
    <dgm:cxn modelId="{01B5EE77-842F-4501-B483-DF3D022CF11A}" type="presParOf" srcId="{A50F300B-93D0-4EC9-9275-7D7E83ACD62A}" destId="{459E7885-EBD9-4517-A212-1E269532BB7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9460D-5EAD-48DB-9A52-3BCF80E3E5AC}">
      <dsp:nvSpPr>
        <dsp:cNvPr id="0" name=""/>
        <dsp:cNvSpPr/>
      </dsp:nvSpPr>
      <dsp:spPr>
        <a:xfrm rot="5400000">
          <a:off x="1595243" y="918563"/>
          <a:ext cx="812390" cy="9248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4A8C7-5FAC-4F74-9A6B-E0BB7D490FCA}">
      <dsp:nvSpPr>
        <dsp:cNvPr id="0" name=""/>
        <dsp:cNvSpPr/>
      </dsp:nvSpPr>
      <dsp:spPr>
        <a:xfrm>
          <a:off x="1380009" y="18012"/>
          <a:ext cx="1367587" cy="957266"/>
        </a:xfrm>
        <a:prstGeom prst="roundRect">
          <a:avLst>
            <a:gd name="adj" fmla="val 16670"/>
          </a:avLst>
        </a:prstGeom>
        <a:solidFill>
          <a:srgbClr val="00FFFF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Klick auf Anzeige</a:t>
          </a:r>
        </a:p>
      </dsp:txBody>
      <dsp:txXfrm>
        <a:off x="1426747" y="64750"/>
        <a:ext cx="1274111" cy="863790"/>
      </dsp:txXfrm>
    </dsp:sp>
    <dsp:sp modelId="{6B5796D6-94EE-4053-977E-24D609C5E83E}">
      <dsp:nvSpPr>
        <dsp:cNvPr id="0" name=""/>
        <dsp:cNvSpPr/>
      </dsp:nvSpPr>
      <dsp:spPr>
        <a:xfrm>
          <a:off x="2747596" y="109309"/>
          <a:ext cx="994652" cy="7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E10A4-F20E-44B2-9747-A95066FD0487}">
      <dsp:nvSpPr>
        <dsp:cNvPr id="0" name=""/>
        <dsp:cNvSpPr/>
      </dsp:nvSpPr>
      <dsp:spPr>
        <a:xfrm rot="5400000">
          <a:off x="2729118" y="1993890"/>
          <a:ext cx="812390" cy="92487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872C4-C08A-482C-8833-08CC578A4B16}">
      <dsp:nvSpPr>
        <dsp:cNvPr id="0" name=""/>
        <dsp:cNvSpPr/>
      </dsp:nvSpPr>
      <dsp:spPr>
        <a:xfrm>
          <a:off x="2513884" y="1093339"/>
          <a:ext cx="1367587" cy="957266"/>
        </a:xfrm>
        <a:prstGeom prst="roundRect">
          <a:avLst>
            <a:gd name="adj" fmla="val 16670"/>
          </a:avLst>
        </a:prstGeom>
        <a:solidFill>
          <a:srgbClr val="00FFFF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Besuch der Website</a:t>
          </a:r>
        </a:p>
      </dsp:txBody>
      <dsp:txXfrm>
        <a:off x="2560622" y="1140077"/>
        <a:ext cx="1274111" cy="863790"/>
      </dsp:txXfrm>
    </dsp:sp>
    <dsp:sp modelId="{5FC1FA90-FA20-4493-A6FE-0852533CBF0D}">
      <dsp:nvSpPr>
        <dsp:cNvPr id="0" name=""/>
        <dsp:cNvSpPr/>
      </dsp:nvSpPr>
      <dsp:spPr>
        <a:xfrm>
          <a:off x="3881472" y="1184636"/>
          <a:ext cx="994652" cy="7737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6A16DA-563D-4AEE-B88D-F33203122284}">
      <dsp:nvSpPr>
        <dsp:cNvPr id="0" name=""/>
        <dsp:cNvSpPr/>
      </dsp:nvSpPr>
      <dsp:spPr>
        <a:xfrm>
          <a:off x="3647760" y="2168665"/>
          <a:ext cx="1367587" cy="957266"/>
        </a:xfrm>
        <a:prstGeom prst="roundRect">
          <a:avLst>
            <a:gd name="adj" fmla="val 16670"/>
          </a:avLst>
        </a:prstGeom>
        <a:solidFill>
          <a:srgbClr val="00FFFF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Abo Newsletter</a:t>
          </a:r>
        </a:p>
      </dsp:txBody>
      <dsp:txXfrm>
        <a:off x="3694498" y="2215403"/>
        <a:ext cx="1274111" cy="8637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9460D-5EAD-48DB-9A52-3BCF80E3E5AC}">
      <dsp:nvSpPr>
        <dsp:cNvPr id="0" name=""/>
        <dsp:cNvSpPr/>
      </dsp:nvSpPr>
      <dsp:spPr>
        <a:xfrm rot="5400000">
          <a:off x="1071794" y="674170"/>
          <a:ext cx="586720" cy="6679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C4A8C7-5FAC-4F74-9A6B-E0BB7D490FCA}">
      <dsp:nvSpPr>
        <dsp:cNvPr id="0" name=""/>
        <dsp:cNvSpPr/>
      </dsp:nvSpPr>
      <dsp:spPr>
        <a:xfrm>
          <a:off x="916349" y="23779"/>
          <a:ext cx="987692" cy="691352"/>
        </a:xfrm>
        <a:prstGeom prst="roundRect">
          <a:avLst>
            <a:gd name="adj" fmla="val 16670"/>
          </a:avLst>
        </a:prstGeom>
        <a:solidFill>
          <a:srgbClr val="00FFFF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5 erhaltene E-Mails</a:t>
          </a:r>
        </a:p>
      </dsp:txBody>
      <dsp:txXfrm>
        <a:off x="950104" y="57534"/>
        <a:ext cx="920182" cy="623842"/>
      </dsp:txXfrm>
    </dsp:sp>
    <dsp:sp modelId="{6B5796D6-94EE-4053-977E-24D609C5E83E}">
      <dsp:nvSpPr>
        <dsp:cNvPr id="0" name=""/>
        <dsp:cNvSpPr/>
      </dsp:nvSpPr>
      <dsp:spPr>
        <a:xfrm>
          <a:off x="1904042" y="89715"/>
          <a:ext cx="718353" cy="55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E10A4-F20E-44B2-9747-A95066FD0487}">
      <dsp:nvSpPr>
        <dsp:cNvPr id="0" name=""/>
        <dsp:cNvSpPr/>
      </dsp:nvSpPr>
      <dsp:spPr>
        <a:xfrm rot="5400000">
          <a:off x="1890697" y="1450788"/>
          <a:ext cx="586720" cy="6679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D872C4-C08A-482C-8833-08CC578A4B16}">
      <dsp:nvSpPr>
        <dsp:cNvPr id="0" name=""/>
        <dsp:cNvSpPr/>
      </dsp:nvSpPr>
      <dsp:spPr>
        <a:xfrm>
          <a:off x="1735251" y="800396"/>
          <a:ext cx="987692" cy="691352"/>
        </a:xfrm>
        <a:prstGeom prst="roundRect">
          <a:avLst>
            <a:gd name="adj" fmla="val 16670"/>
          </a:avLst>
        </a:prstGeom>
        <a:solidFill>
          <a:srgbClr val="00FFFF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3 E-Mails geöffnet</a:t>
          </a:r>
        </a:p>
      </dsp:txBody>
      <dsp:txXfrm>
        <a:off x="1769006" y="834151"/>
        <a:ext cx="920182" cy="623842"/>
      </dsp:txXfrm>
    </dsp:sp>
    <dsp:sp modelId="{5FC1FA90-FA20-4493-A6FE-0852533CBF0D}">
      <dsp:nvSpPr>
        <dsp:cNvPr id="0" name=""/>
        <dsp:cNvSpPr/>
      </dsp:nvSpPr>
      <dsp:spPr>
        <a:xfrm>
          <a:off x="2722944" y="866332"/>
          <a:ext cx="718353" cy="55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B68D9-58BD-4E11-A669-3AE35A7B7F74}">
      <dsp:nvSpPr>
        <dsp:cNvPr id="0" name=""/>
        <dsp:cNvSpPr/>
      </dsp:nvSpPr>
      <dsp:spPr>
        <a:xfrm rot="5400000">
          <a:off x="2709599" y="2227405"/>
          <a:ext cx="586720" cy="6679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6A16DA-563D-4AEE-B88D-F33203122284}">
      <dsp:nvSpPr>
        <dsp:cNvPr id="0" name=""/>
        <dsp:cNvSpPr/>
      </dsp:nvSpPr>
      <dsp:spPr>
        <a:xfrm>
          <a:off x="2554153" y="1577013"/>
          <a:ext cx="987692" cy="691352"/>
        </a:xfrm>
        <a:prstGeom prst="roundRect">
          <a:avLst>
            <a:gd name="adj" fmla="val 16670"/>
          </a:avLst>
        </a:prstGeom>
        <a:solidFill>
          <a:srgbClr val="00FFFF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Klick auf Link in E-Mail</a:t>
          </a:r>
        </a:p>
      </dsp:txBody>
      <dsp:txXfrm>
        <a:off x="2587908" y="1610768"/>
        <a:ext cx="920182" cy="623842"/>
      </dsp:txXfrm>
    </dsp:sp>
    <dsp:sp modelId="{A1FC3DF5-6D42-473B-A7F0-17A378D2EA07}">
      <dsp:nvSpPr>
        <dsp:cNvPr id="0" name=""/>
        <dsp:cNvSpPr/>
      </dsp:nvSpPr>
      <dsp:spPr>
        <a:xfrm>
          <a:off x="3541846" y="1642949"/>
          <a:ext cx="718353" cy="55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64FE88-D572-4708-8307-AEA19BB04519}">
      <dsp:nvSpPr>
        <dsp:cNvPr id="0" name=""/>
        <dsp:cNvSpPr/>
      </dsp:nvSpPr>
      <dsp:spPr>
        <a:xfrm rot="5400000">
          <a:off x="3528501" y="3004022"/>
          <a:ext cx="586720" cy="66796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rgbClr val="FF0000"/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88A9F7-0A94-4A7F-973A-623115FC0886}">
      <dsp:nvSpPr>
        <dsp:cNvPr id="0" name=""/>
        <dsp:cNvSpPr/>
      </dsp:nvSpPr>
      <dsp:spPr>
        <a:xfrm>
          <a:off x="3373055" y="2353630"/>
          <a:ext cx="987692" cy="691352"/>
        </a:xfrm>
        <a:prstGeom prst="roundRect">
          <a:avLst>
            <a:gd name="adj" fmla="val 16670"/>
          </a:avLst>
        </a:prstGeom>
        <a:solidFill>
          <a:srgbClr val="00FFFF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2 Blogartikel gelesen</a:t>
          </a:r>
          <a:endParaRPr lang="de-DE" sz="1100" b="1" kern="1200" dirty="0">
            <a:solidFill>
              <a:schemeClr val="tx1"/>
            </a:solidFill>
            <a:highlight>
              <a:srgbClr val="FFFF00"/>
            </a:highlight>
            <a:latin typeface="Biome Light" panose="020B0303030204020804" pitchFamily="34" charset="0"/>
            <a:cs typeface="Biome Light" panose="020B0303030204020804" pitchFamily="34" charset="0"/>
          </a:endParaRPr>
        </a:p>
      </dsp:txBody>
      <dsp:txXfrm>
        <a:off x="3406810" y="2387385"/>
        <a:ext cx="920182" cy="623842"/>
      </dsp:txXfrm>
    </dsp:sp>
    <dsp:sp modelId="{FD3A3332-CE22-4E12-A5D4-5DE1E0B60CA5}">
      <dsp:nvSpPr>
        <dsp:cNvPr id="0" name=""/>
        <dsp:cNvSpPr/>
      </dsp:nvSpPr>
      <dsp:spPr>
        <a:xfrm>
          <a:off x="4360748" y="2419567"/>
          <a:ext cx="718353" cy="558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E7885-EBD9-4517-A212-1E269532BB75}">
      <dsp:nvSpPr>
        <dsp:cNvPr id="0" name=""/>
        <dsp:cNvSpPr/>
      </dsp:nvSpPr>
      <dsp:spPr>
        <a:xfrm>
          <a:off x="4191957" y="3130248"/>
          <a:ext cx="987692" cy="691352"/>
        </a:xfrm>
        <a:prstGeom prst="roundRect">
          <a:avLst>
            <a:gd name="adj" fmla="val 16670"/>
          </a:avLst>
        </a:prstGeom>
        <a:solidFill>
          <a:srgbClr val="00FFFF"/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b="1" kern="1200" dirty="0">
              <a:solidFill>
                <a:schemeClr val="tx1"/>
              </a:solidFill>
              <a:highlight>
                <a:srgbClr val="FFFF00"/>
              </a:highlight>
              <a:latin typeface="Biome Light" panose="020B0303030204020804" pitchFamily="34" charset="0"/>
              <a:cs typeface="Biome Light" panose="020B0303030204020804" pitchFamily="34" charset="0"/>
            </a:rPr>
            <a:t>Download Whitepaper</a:t>
          </a:r>
        </a:p>
      </dsp:txBody>
      <dsp:txXfrm>
        <a:off x="4225712" y="3164003"/>
        <a:ext cx="920182" cy="623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0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4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2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879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5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9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7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9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9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9/18/2024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5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36" r:id="rId6"/>
    <p:sldLayoutId id="2147483732" r:id="rId7"/>
    <p:sldLayoutId id="2147483733" r:id="rId8"/>
    <p:sldLayoutId id="2147483734" r:id="rId9"/>
    <p:sldLayoutId id="2147483735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151C6-D4CD-026C-1873-CBF044BF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</a:blip>
          <a:srcRect l="27636" r="1" b="1"/>
          <a:stretch/>
        </p:blipFill>
        <p:spPr>
          <a:xfrm>
            <a:off x="19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74E7630-CC85-0F46-43A5-D82036E7C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245" y="2476717"/>
            <a:ext cx="10557510" cy="17410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Annas </a:t>
            </a:r>
            <a:r>
              <a:rPr lang="en-US" sz="4800" b="1" dirty="0" err="1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Reise</a:t>
            </a:r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durch</a:t>
            </a:r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 den </a:t>
            </a:r>
            <a:r>
              <a:rPr lang="en-US" sz="4800" b="1" dirty="0" err="1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Kaufprozess</a:t>
            </a:r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eines</a:t>
            </a:r>
            <a:r>
              <a:rPr lang="en-US" sz="4800" b="1" dirty="0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4800" b="1" dirty="0" err="1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Glätteisens</a:t>
            </a:r>
            <a:endParaRPr lang="en-US" sz="4800" b="1" dirty="0">
              <a:solidFill>
                <a:schemeClr val="tx1"/>
              </a:solidFill>
              <a:highlight>
                <a:srgbClr val="00FFFF"/>
              </a:highlight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44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4F3EECEC-95C5-A3B3-2E18-426C23C275BD}"/>
              </a:ext>
            </a:extLst>
          </p:cNvPr>
          <p:cNvSpPr/>
          <p:nvPr/>
        </p:nvSpPr>
        <p:spPr>
          <a:xfrm>
            <a:off x="99330" y="3429000"/>
            <a:ext cx="6567713" cy="2942388"/>
          </a:xfrm>
          <a:prstGeom prst="roundRect">
            <a:avLst>
              <a:gd name="adj" fmla="val 15192"/>
            </a:avLst>
          </a:prstGeom>
          <a:solidFill>
            <a:srgbClr val="00FF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D39541D-3108-8E31-D58B-EFC640B421F2}"/>
              </a:ext>
            </a:extLst>
          </p:cNvPr>
          <p:cNvSpPr/>
          <p:nvPr/>
        </p:nvSpPr>
        <p:spPr>
          <a:xfrm>
            <a:off x="99330" y="375557"/>
            <a:ext cx="6081034" cy="2767693"/>
          </a:xfrm>
          <a:prstGeom prst="roundRect">
            <a:avLst>
              <a:gd name="adj" fmla="val 15192"/>
            </a:avLst>
          </a:prstGeom>
          <a:solidFill>
            <a:srgbClr val="00FFF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151C6-D4CD-026C-1873-CBF044BF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alphaModFix amt="5000"/>
          </a:blip>
          <a:srcRect l="27636" r="1" b="1"/>
          <a:stretch/>
        </p:blipFill>
        <p:spPr>
          <a:xfrm>
            <a:off x="0" y="10"/>
            <a:ext cx="12192000" cy="6857990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74E7630-CC85-0F46-43A5-D82036E7C2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9330" y="218378"/>
            <a:ext cx="5397274" cy="7683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u="sng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Erste</a:t>
            </a:r>
            <a:r>
              <a:rPr lang="en-US" sz="2800" b="1" u="sng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</a:t>
            </a:r>
            <a:r>
              <a:rPr lang="en-US" sz="2800" b="1" u="sng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Interaktion</a:t>
            </a:r>
            <a:endParaRPr lang="en-US" sz="2800" b="1" u="sng" dirty="0">
              <a:solidFill>
                <a:schemeClr val="tx1"/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D50D2E-9373-E1C0-5CC7-E71FAAC2580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971291" y="4007970"/>
            <a:ext cx="1463902" cy="6477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de-DE" sz="2400" dirty="0">
              <a:highlight>
                <a:srgbClr val="00FFFF"/>
              </a:highlight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indent="0">
              <a:buNone/>
            </a:pPr>
            <a:r>
              <a:rPr lang="de-DE" sz="2400" cap="none" dirty="0"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	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306795E-565F-3F6E-0C19-201FBE8961FE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99331" y="1089165"/>
            <a:ext cx="6468382" cy="240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Anna klickte auf die Anzeige und besuchte unsere Website am </a:t>
            </a:r>
            <a:r>
              <a:rPr lang="de-DE" sz="1800" b="1" u="none" strike="noStrike" dirty="0">
                <a:effectLst/>
                <a:highlight>
                  <a:srgbClr val="FFFF0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15. Mai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Verbrachte durchschnittlich </a:t>
            </a:r>
            <a:r>
              <a:rPr lang="de-DE" sz="1800" b="1" u="none" strike="noStrike" dirty="0">
                <a:effectLst/>
                <a:highlight>
                  <a:srgbClr val="FFFF0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5 Minuten 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auf der Homepage.</a:t>
            </a: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Meldete sich für den Newsletter am </a:t>
            </a:r>
            <a:r>
              <a:rPr lang="de-DE" sz="1800" b="1" u="none" strike="noStrike" dirty="0">
                <a:effectLst/>
                <a:highlight>
                  <a:srgbClr val="FFFF0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15. Mai 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de-DE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FF"/>
              </a:highlight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744014E4-042C-222B-EC84-571FB2D2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755927"/>
              </p:ext>
            </p:extLst>
          </p:nvPr>
        </p:nvGraphicFramePr>
        <p:xfrm>
          <a:off x="5796642" y="218379"/>
          <a:ext cx="6395357" cy="3143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Textfeld 16">
            <a:extLst>
              <a:ext uri="{FF2B5EF4-FFF2-40B4-BE49-F238E27FC236}">
                <a16:creationId xmlns:a16="http://schemas.microsoft.com/office/drawing/2014/main" id="{C25F8D41-8516-F770-BCE0-4AB92A6612AA}"/>
              </a:ext>
            </a:extLst>
          </p:cNvPr>
          <p:cNvSpPr txBox="1"/>
          <p:nvPr/>
        </p:nvSpPr>
        <p:spPr>
          <a:xfrm>
            <a:off x="99330" y="3623249"/>
            <a:ext cx="72158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 err="1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Vertiefung</a:t>
            </a:r>
            <a:r>
              <a:rPr lang="en-US" sz="2800" b="1" u="sng" dirty="0">
                <a:solidFill>
                  <a:schemeClr val="tx1"/>
                </a:solidFill>
                <a:latin typeface="Biome Light" panose="020B0303030204020804" pitchFamily="34" charset="0"/>
                <a:cs typeface="Biome Light" panose="020B0303030204020804" pitchFamily="34" charset="0"/>
              </a:rPr>
              <a:t> des Interesses</a:t>
            </a:r>
            <a:endParaRPr lang="de-DE" sz="2800" b="1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C026D8-236C-2A9B-54C7-99005F009F0B}"/>
              </a:ext>
            </a:extLst>
          </p:cNvPr>
          <p:cNvSpPr txBox="1"/>
          <p:nvPr/>
        </p:nvSpPr>
        <p:spPr>
          <a:xfrm>
            <a:off x="99330" y="4457979"/>
            <a:ext cx="6579056" cy="1913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●"/>
            </a:pPr>
            <a:r>
              <a:rPr lang="de-DE" sz="16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Anna öffnete 3 von 5 erhaltenen E-Mails (20. Mai, </a:t>
            </a:r>
            <a:r>
              <a:rPr lang="de-DE" sz="1600" b="1" u="none" strike="noStrike" dirty="0">
                <a:effectLst/>
                <a:highlight>
                  <a:srgbClr val="FFFF0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22. Mai</a:t>
            </a:r>
            <a:r>
              <a:rPr lang="de-DE" sz="16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, </a:t>
            </a:r>
            <a:r>
              <a:rPr lang="de-DE" sz="1600" b="1" u="none" strike="noStrike" dirty="0">
                <a:effectLst/>
                <a:highlight>
                  <a:srgbClr val="FFFF00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24. Mai</a:t>
            </a:r>
            <a:r>
              <a:rPr lang="de-DE" sz="16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).</a:t>
            </a: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Klicken auf Links in den E-Mails und las zwei Blogartikel (22. Mai, </a:t>
            </a:r>
            <a:r>
              <a:rPr lang="de-DE" sz="1800" b="1" u="none" strike="noStrike" dirty="0">
                <a:effectLst/>
                <a:highlight>
                  <a:srgbClr val="FF00FF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24. Mai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).</a:t>
            </a:r>
            <a:endParaRPr lang="de-DE" sz="1600" b="1" u="none" strike="noStrike" dirty="0"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Lud ein Whitepaper über die Vorteile des Produkts am </a:t>
            </a:r>
            <a:r>
              <a:rPr lang="de-DE" sz="1800" b="1" u="none" strike="noStrike" dirty="0">
                <a:effectLst/>
                <a:highlight>
                  <a:srgbClr val="FF00FF"/>
                </a:highlight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24. Mai </a:t>
            </a:r>
            <a:r>
              <a:rPr lang="de-DE" sz="1800" b="1" u="none" strike="noStrike" dirty="0">
                <a:effectLst/>
                <a:latin typeface="Biome Light" panose="020B0303030204020804" pitchFamily="34" charset="0"/>
                <a:ea typeface="Arial" panose="020B0604020202020204" pitchFamily="34" charset="0"/>
                <a:cs typeface="Biome Light" panose="020B0303030204020804" pitchFamily="34" charset="0"/>
              </a:rPr>
              <a:t>herunter.</a:t>
            </a:r>
            <a:endParaRPr lang="de-DE" sz="1600" b="1" u="none" strike="noStrike" dirty="0">
              <a:effectLst/>
              <a:latin typeface="Biome Light" panose="020B0303030204020804" pitchFamily="34" charset="0"/>
              <a:ea typeface="Arial" panose="020B0604020202020204" pitchFamily="34" charset="0"/>
              <a:cs typeface="Biome Light" panose="020B0303030204020804" pitchFamily="34" charset="0"/>
            </a:endParaRPr>
          </a:p>
        </p:txBody>
      </p:sp>
      <p:graphicFrame>
        <p:nvGraphicFramePr>
          <p:cNvPr id="20" name="Diagramm 19">
            <a:extLst>
              <a:ext uri="{FF2B5EF4-FFF2-40B4-BE49-F238E27FC236}">
                <a16:creationId xmlns:a16="http://schemas.microsoft.com/office/drawing/2014/main" id="{83308008-1DE1-9FF9-7F36-70F216AA25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0736036"/>
              </p:ext>
            </p:extLst>
          </p:nvPr>
        </p:nvGraphicFramePr>
        <p:xfrm>
          <a:off x="6096000" y="2857500"/>
          <a:ext cx="6096000" cy="3845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79042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151C6-D4CD-026C-1873-CBF044BFFE3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75000"/>
            <a:alphaModFix amt="20000"/>
          </a:blip>
          <a:srcRect l="27636" r="1" b="1"/>
          <a:stretch/>
        </p:blipFill>
        <p:spPr>
          <a:xfrm>
            <a:off x="19" y="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18EBC81-C48A-673A-0A49-54BE85A6D4FE}"/>
              </a:ext>
            </a:extLst>
          </p:cNvPr>
          <p:cNvSpPr txBox="1"/>
          <p:nvPr/>
        </p:nvSpPr>
        <p:spPr>
          <a:xfrm>
            <a:off x="150034" y="175615"/>
            <a:ext cx="4190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 err="1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Entscheidungsprozess</a:t>
            </a:r>
            <a:endParaRPr lang="de-DE" sz="28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67AA99-9273-CE2D-9DAD-954906B07EDF}"/>
              </a:ext>
            </a:extLst>
          </p:cNvPr>
          <p:cNvSpPr txBox="1"/>
          <p:nvPr/>
        </p:nvSpPr>
        <p:spPr>
          <a:xfrm>
            <a:off x="150034" y="3478852"/>
            <a:ext cx="4190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 err="1">
                <a:solidFill>
                  <a:schemeClr val="tx1"/>
                </a:solidFill>
                <a:highlight>
                  <a:srgbClr val="00FFFF"/>
                </a:highlight>
                <a:latin typeface="Biome Light" panose="020B0303030204020804" pitchFamily="34" charset="0"/>
                <a:cs typeface="Biome Light" panose="020B0303030204020804" pitchFamily="34" charset="0"/>
              </a:rPr>
              <a:t>Kaufabschluss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3368892341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RegularSeedLeftStep">
      <a:dk1>
        <a:srgbClr val="000000"/>
      </a:dk1>
      <a:lt1>
        <a:srgbClr val="FFFFFF"/>
      </a:lt1>
      <a:dk2>
        <a:srgbClr val="311C22"/>
      </a:dk2>
      <a:lt2>
        <a:srgbClr val="F0F3F3"/>
      </a:lt2>
      <a:accent1>
        <a:srgbClr val="E75429"/>
      </a:accent1>
      <a:accent2>
        <a:srgbClr val="D5173B"/>
      </a:accent2>
      <a:accent3>
        <a:srgbClr val="E7299C"/>
      </a:accent3>
      <a:accent4>
        <a:srgbClr val="D117D5"/>
      </a:accent4>
      <a:accent5>
        <a:srgbClr val="9329E7"/>
      </a:accent5>
      <a:accent6>
        <a:srgbClr val="462ED9"/>
      </a:accent6>
      <a:hlink>
        <a:srgbClr val="3A96B0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125</Words>
  <Application>Microsoft Office PowerPoint</Application>
  <PresentationFormat>Breitbild</PresentationFormat>
  <Paragraphs>21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Aptos Light</vt:lpstr>
      <vt:lpstr>Arial</vt:lpstr>
      <vt:lpstr>Biome Light</vt:lpstr>
      <vt:lpstr>Calibri</vt:lpstr>
      <vt:lpstr>Walbaum Display</vt:lpstr>
      <vt:lpstr>BohoVogueVTI</vt:lpstr>
      <vt:lpstr>Annas Reise durch den Kaufprozess eines Glätteisens</vt:lpstr>
      <vt:lpstr>Erste Interaktion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Matthiesen</dc:creator>
  <cp:lastModifiedBy>Michael Matthiesen</cp:lastModifiedBy>
  <cp:revision>7</cp:revision>
  <dcterms:created xsi:type="dcterms:W3CDTF">2024-09-18T13:06:42Z</dcterms:created>
  <dcterms:modified xsi:type="dcterms:W3CDTF">2024-09-18T15:47:16Z</dcterms:modified>
</cp:coreProperties>
</file>