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1"/>
  </p:notesMasterIdLst>
  <p:sldIdLst>
    <p:sldId id="258" r:id="rId2"/>
    <p:sldId id="257" r:id="rId3"/>
    <p:sldId id="259" r:id="rId4"/>
    <p:sldId id="262" r:id="rId5"/>
    <p:sldId id="260" r:id="rId6"/>
    <p:sldId id="261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61" y="14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EE7BF-CED8-4750-BAC6-19E1E7CD9EDD}" type="doc">
      <dgm:prSet loTypeId="urn:microsoft.com/office/officeart/2005/8/layout/radial2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0BE3E38-9675-4B27-AEDE-962809F6B9C1}">
      <dgm:prSet phldrT="[Text]"/>
      <dgm:spPr/>
      <dgm:t>
        <a:bodyPr/>
        <a:lstStyle/>
        <a:p>
          <a:r>
            <a:rPr lang="de-DE" b="1" dirty="0" err="1">
              <a:latin typeface="Biome Light" panose="020B0303030204020804" pitchFamily="34" charset="0"/>
              <a:cs typeface="Biome Light" panose="020B0303030204020804" pitchFamily="34" charset="0"/>
            </a:rPr>
            <a:t>Insta_Add</a:t>
          </a:r>
          <a:endParaRPr lang="de-DE" b="1" dirty="0">
            <a:latin typeface="Biome Light" panose="020B0303030204020804" pitchFamily="34" charset="0"/>
            <a:cs typeface="Biome Light" panose="020B0303030204020804" pitchFamily="34" charset="0"/>
          </a:endParaRPr>
        </a:p>
      </dgm:t>
    </dgm:pt>
    <dgm:pt modelId="{8971F929-C119-4B46-B582-8AF07ABA6B59}" type="parTrans" cxnId="{23DFA064-46D8-4AA2-BB9F-4F8BD1278E32}">
      <dgm:prSet/>
      <dgm:spPr/>
      <dgm:t>
        <a:bodyPr/>
        <a:lstStyle/>
        <a:p>
          <a:endParaRPr lang="de-DE"/>
        </a:p>
      </dgm:t>
    </dgm:pt>
    <dgm:pt modelId="{13645249-0C40-4805-8C2D-B3134D1390B9}" type="sibTrans" cxnId="{23DFA064-46D8-4AA2-BB9F-4F8BD1278E32}">
      <dgm:prSet/>
      <dgm:spPr/>
      <dgm:t>
        <a:bodyPr/>
        <a:lstStyle/>
        <a:p>
          <a:endParaRPr lang="de-DE"/>
        </a:p>
      </dgm:t>
    </dgm:pt>
    <dgm:pt modelId="{DE3DE368-4B23-4171-985C-D084692E08BA}">
      <dgm:prSet phldrT="[Text]"/>
      <dgm:spPr/>
      <dgm:t>
        <a:bodyPr/>
        <a:lstStyle/>
        <a:p>
          <a:r>
            <a:rPr lang="de-DE" b="1" dirty="0">
              <a:latin typeface="Biome Light" panose="020B0303030204020804" pitchFamily="34" charset="0"/>
              <a:cs typeface="Biome Light" panose="020B0303030204020804" pitchFamily="34" charset="0"/>
            </a:rPr>
            <a:t>5min auf HP</a:t>
          </a:r>
        </a:p>
      </dgm:t>
    </dgm:pt>
    <dgm:pt modelId="{C14174BA-9F42-40D7-91AD-498FBEC3CE95}" type="parTrans" cxnId="{F419A029-1F7E-46AB-9BC8-D3C0DDE64729}">
      <dgm:prSet/>
      <dgm:spPr/>
      <dgm:t>
        <a:bodyPr/>
        <a:lstStyle/>
        <a:p>
          <a:endParaRPr lang="de-DE"/>
        </a:p>
      </dgm:t>
    </dgm:pt>
    <dgm:pt modelId="{DCA96CDA-814D-47CE-8F91-4CB4503820B8}" type="sibTrans" cxnId="{F419A029-1F7E-46AB-9BC8-D3C0DDE64729}">
      <dgm:prSet/>
      <dgm:spPr/>
      <dgm:t>
        <a:bodyPr/>
        <a:lstStyle/>
        <a:p>
          <a:endParaRPr lang="de-DE"/>
        </a:p>
      </dgm:t>
    </dgm:pt>
    <dgm:pt modelId="{AE9CF2DB-6715-418D-B07D-833F31DEF32B}">
      <dgm:prSet phldrT="[Text]"/>
      <dgm:spPr/>
      <dgm:t>
        <a:bodyPr/>
        <a:lstStyle/>
        <a:p>
          <a:r>
            <a:rPr lang="de-DE" b="1" dirty="0">
              <a:latin typeface="Biome Light" panose="020B0303030204020804" pitchFamily="34" charset="0"/>
              <a:cs typeface="Biome Light" panose="020B0303030204020804" pitchFamily="34" charset="0"/>
            </a:rPr>
            <a:t>ABO Newsletter</a:t>
          </a:r>
        </a:p>
      </dgm:t>
    </dgm:pt>
    <dgm:pt modelId="{A9E78944-2E39-47DA-82E8-025E57D44D2C}" type="parTrans" cxnId="{5C801B60-8770-4CFD-AE7E-A6A6599557AA}">
      <dgm:prSet/>
      <dgm:spPr/>
      <dgm:t>
        <a:bodyPr/>
        <a:lstStyle/>
        <a:p>
          <a:endParaRPr lang="de-DE"/>
        </a:p>
      </dgm:t>
    </dgm:pt>
    <dgm:pt modelId="{932A1E1A-B3C7-4967-8B9C-2D78178BCB08}" type="sibTrans" cxnId="{5C801B60-8770-4CFD-AE7E-A6A6599557AA}">
      <dgm:prSet/>
      <dgm:spPr/>
      <dgm:t>
        <a:bodyPr/>
        <a:lstStyle/>
        <a:p>
          <a:endParaRPr lang="de-DE"/>
        </a:p>
      </dgm:t>
    </dgm:pt>
    <dgm:pt modelId="{2096937F-403D-4220-9936-DB83913F42F8}" type="pres">
      <dgm:prSet presAssocID="{895EE7BF-CED8-4750-BAC6-19E1E7CD9EDD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A0DB68CC-F3DF-44FF-8C47-CEF155A9B342}" type="pres">
      <dgm:prSet presAssocID="{895EE7BF-CED8-4750-BAC6-19E1E7CD9EDD}" presName="cycle" presStyleCnt="0"/>
      <dgm:spPr/>
    </dgm:pt>
    <dgm:pt modelId="{E73C5C9B-F19F-4954-B430-D160CC8D2D8B}" type="pres">
      <dgm:prSet presAssocID="{895EE7BF-CED8-4750-BAC6-19E1E7CD9EDD}" presName="centerShape" presStyleCnt="0"/>
      <dgm:spPr/>
    </dgm:pt>
    <dgm:pt modelId="{A5714A58-8179-4DF2-B1A6-B04B248121F6}" type="pres">
      <dgm:prSet presAssocID="{895EE7BF-CED8-4750-BAC6-19E1E7CD9EDD}" presName="connSite" presStyleLbl="node1" presStyleIdx="0" presStyleCnt="4"/>
      <dgm:spPr/>
    </dgm:pt>
    <dgm:pt modelId="{83539AAA-3D28-4DA2-8F96-5AF89344F722}" type="pres">
      <dgm:prSet presAssocID="{895EE7BF-CED8-4750-BAC6-19E1E7CD9EDD}" presName="visible" presStyleLbl="node1" presStyleIdx="0" presStyleCnt="4" custLinFactNeighborX="41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DC0D636-AC0A-4850-B659-257D17C63130}" type="pres">
      <dgm:prSet presAssocID="{8971F929-C119-4B46-B582-8AF07ABA6B59}" presName="Name25" presStyleLbl="parChTrans1D1" presStyleIdx="0" presStyleCnt="3"/>
      <dgm:spPr/>
    </dgm:pt>
    <dgm:pt modelId="{9AB5B782-9F77-4A39-8B5B-F33AD7F8C437}" type="pres">
      <dgm:prSet presAssocID="{70BE3E38-9675-4B27-AEDE-962809F6B9C1}" presName="node" presStyleCnt="0"/>
      <dgm:spPr/>
    </dgm:pt>
    <dgm:pt modelId="{35D721DE-B4F1-48A8-BED8-4391CE50F8EF}" type="pres">
      <dgm:prSet presAssocID="{70BE3E38-9675-4B27-AEDE-962809F6B9C1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E04E08BD-FD6C-4480-81F8-89BC5303BDCD}" type="pres">
      <dgm:prSet presAssocID="{70BE3E38-9675-4B27-AEDE-962809F6B9C1}" presName="childNode" presStyleLbl="revTx" presStyleIdx="0" presStyleCnt="0">
        <dgm:presLayoutVars>
          <dgm:bulletEnabled val="1"/>
        </dgm:presLayoutVars>
      </dgm:prSet>
      <dgm:spPr/>
    </dgm:pt>
    <dgm:pt modelId="{1FF520EF-255C-4D41-B656-83A0B43077DB}" type="pres">
      <dgm:prSet presAssocID="{C14174BA-9F42-40D7-91AD-498FBEC3CE95}" presName="Name25" presStyleLbl="parChTrans1D1" presStyleIdx="1" presStyleCnt="3"/>
      <dgm:spPr/>
    </dgm:pt>
    <dgm:pt modelId="{3B779DCF-B43A-4AEF-9A14-F358F4CD5633}" type="pres">
      <dgm:prSet presAssocID="{DE3DE368-4B23-4171-985C-D084692E08BA}" presName="node" presStyleCnt="0"/>
      <dgm:spPr/>
    </dgm:pt>
    <dgm:pt modelId="{74D8C40A-565E-4D6F-BF04-E9D647B3AEBA}" type="pres">
      <dgm:prSet presAssocID="{DE3DE368-4B23-4171-985C-D084692E08BA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BCA7435C-E0DC-4E15-9252-EC2F06BDB67A}" type="pres">
      <dgm:prSet presAssocID="{DE3DE368-4B23-4171-985C-D084692E08BA}" presName="childNode" presStyleLbl="revTx" presStyleIdx="0" presStyleCnt="0">
        <dgm:presLayoutVars>
          <dgm:bulletEnabled val="1"/>
        </dgm:presLayoutVars>
      </dgm:prSet>
      <dgm:spPr/>
    </dgm:pt>
    <dgm:pt modelId="{8797FDA3-0613-4D13-872C-ECD3419D5F15}" type="pres">
      <dgm:prSet presAssocID="{A9E78944-2E39-47DA-82E8-025E57D44D2C}" presName="Name25" presStyleLbl="parChTrans1D1" presStyleIdx="2" presStyleCnt="3"/>
      <dgm:spPr/>
    </dgm:pt>
    <dgm:pt modelId="{FF540E28-8E0C-4640-9079-034307820CDA}" type="pres">
      <dgm:prSet presAssocID="{AE9CF2DB-6715-418D-B07D-833F31DEF32B}" presName="node" presStyleCnt="0"/>
      <dgm:spPr/>
    </dgm:pt>
    <dgm:pt modelId="{118B87AA-41CF-4362-AD43-2C2377133A87}" type="pres">
      <dgm:prSet presAssocID="{AE9CF2DB-6715-418D-B07D-833F31DEF32B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289E78D5-0CFF-4D50-9DEB-417601B02192}" type="pres">
      <dgm:prSet presAssocID="{AE9CF2DB-6715-418D-B07D-833F31DEF32B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F419A029-1F7E-46AB-9BC8-D3C0DDE64729}" srcId="{895EE7BF-CED8-4750-BAC6-19E1E7CD9EDD}" destId="{DE3DE368-4B23-4171-985C-D084692E08BA}" srcOrd="1" destOrd="0" parTransId="{C14174BA-9F42-40D7-91AD-498FBEC3CE95}" sibTransId="{DCA96CDA-814D-47CE-8F91-4CB4503820B8}"/>
    <dgm:cxn modelId="{83B1E140-6401-4EA4-9BBD-21B30ACB952C}" type="presOf" srcId="{DE3DE368-4B23-4171-985C-D084692E08BA}" destId="{74D8C40A-565E-4D6F-BF04-E9D647B3AEBA}" srcOrd="0" destOrd="0" presId="urn:microsoft.com/office/officeart/2005/8/layout/radial2"/>
    <dgm:cxn modelId="{7007395B-D95F-4B7B-844F-84BC41122844}" type="presOf" srcId="{AE9CF2DB-6715-418D-B07D-833F31DEF32B}" destId="{118B87AA-41CF-4362-AD43-2C2377133A87}" srcOrd="0" destOrd="0" presId="urn:microsoft.com/office/officeart/2005/8/layout/radial2"/>
    <dgm:cxn modelId="{5C801B60-8770-4CFD-AE7E-A6A6599557AA}" srcId="{895EE7BF-CED8-4750-BAC6-19E1E7CD9EDD}" destId="{AE9CF2DB-6715-418D-B07D-833F31DEF32B}" srcOrd="2" destOrd="0" parTransId="{A9E78944-2E39-47DA-82E8-025E57D44D2C}" sibTransId="{932A1E1A-B3C7-4967-8B9C-2D78178BCB08}"/>
    <dgm:cxn modelId="{4ADC9D43-706E-4125-994C-B23BA4F1785E}" type="presOf" srcId="{C14174BA-9F42-40D7-91AD-498FBEC3CE95}" destId="{1FF520EF-255C-4D41-B656-83A0B43077DB}" srcOrd="0" destOrd="0" presId="urn:microsoft.com/office/officeart/2005/8/layout/radial2"/>
    <dgm:cxn modelId="{23DFA064-46D8-4AA2-BB9F-4F8BD1278E32}" srcId="{895EE7BF-CED8-4750-BAC6-19E1E7CD9EDD}" destId="{70BE3E38-9675-4B27-AEDE-962809F6B9C1}" srcOrd="0" destOrd="0" parTransId="{8971F929-C119-4B46-B582-8AF07ABA6B59}" sibTransId="{13645249-0C40-4805-8C2D-B3134D1390B9}"/>
    <dgm:cxn modelId="{6BA0098C-E3B5-47C1-AFF0-AEA917E4B351}" type="presOf" srcId="{8971F929-C119-4B46-B582-8AF07ABA6B59}" destId="{0DC0D636-AC0A-4850-B659-257D17C63130}" srcOrd="0" destOrd="0" presId="urn:microsoft.com/office/officeart/2005/8/layout/radial2"/>
    <dgm:cxn modelId="{87E8E09C-1112-434E-A800-7EB525B0499A}" type="presOf" srcId="{70BE3E38-9675-4B27-AEDE-962809F6B9C1}" destId="{35D721DE-B4F1-48A8-BED8-4391CE50F8EF}" srcOrd="0" destOrd="0" presId="urn:microsoft.com/office/officeart/2005/8/layout/radial2"/>
    <dgm:cxn modelId="{AD5203A0-D91B-43E1-9996-B85949DED260}" type="presOf" srcId="{A9E78944-2E39-47DA-82E8-025E57D44D2C}" destId="{8797FDA3-0613-4D13-872C-ECD3419D5F15}" srcOrd="0" destOrd="0" presId="urn:microsoft.com/office/officeart/2005/8/layout/radial2"/>
    <dgm:cxn modelId="{3431BAFB-5A10-4EE8-A0E7-528203F77F08}" type="presOf" srcId="{895EE7BF-CED8-4750-BAC6-19E1E7CD9EDD}" destId="{2096937F-403D-4220-9936-DB83913F42F8}" srcOrd="0" destOrd="0" presId="urn:microsoft.com/office/officeart/2005/8/layout/radial2"/>
    <dgm:cxn modelId="{C0B34A52-7DE5-4055-957D-ADCCABFC3AFE}" type="presParOf" srcId="{2096937F-403D-4220-9936-DB83913F42F8}" destId="{A0DB68CC-F3DF-44FF-8C47-CEF155A9B342}" srcOrd="0" destOrd="0" presId="urn:microsoft.com/office/officeart/2005/8/layout/radial2"/>
    <dgm:cxn modelId="{0E1865B7-F08D-4B0E-B962-50DC0F0EB007}" type="presParOf" srcId="{A0DB68CC-F3DF-44FF-8C47-CEF155A9B342}" destId="{E73C5C9B-F19F-4954-B430-D160CC8D2D8B}" srcOrd="0" destOrd="0" presId="urn:microsoft.com/office/officeart/2005/8/layout/radial2"/>
    <dgm:cxn modelId="{175593DE-60D1-4D19-BEC9-A7D83413427F}" type="presParOf" srcId="{E73C5C9B-F19F-4954-B430-D160CC8D2D8B}" destId="{A5714A58-8179-4DF2-B1A6-B04B248121F6}" srcOrd="0" destOrd="0" presId="urn:microsoft.com/office/officeart/2005/8/layout/radial2"/>
    <dgm:cxn modelId="{AD4B8FBA-665F-48F0-B722-CA22CF54F139}" type="presParOf" srcId="{E73C5C9B-F19F-4954-B430-D160CC8D2D8B}" destId="{83539AAA-3D28-4DA2-8F96-5AF89344F722}" srcOrd="1" destOrd="0" presId="urn:microsoft.com/office/officeart/2005/8/layout/radial2"/>
    <dgm:cxn modelId="{B8BBD310-24CA-4F1D-B19A-58544BE285A8}" type="presParOf" srcId="{A0DB68CC-F3DF-44FF-8C47-CEF155A9B342}" destId="{0DC0D636-AC0A-4850-B659-257D17C63130}" srcOrd="1" destOrd="0" presId="urn:microsoft.com/office/officeart/2005/8/layout/radial2"/>
    <dgm:cxn modelId="{17DD336E-EF56-4421-8E06-F53F8CBF613D}" type="presParOf" srcId="{A0DB68CC-F3DF-44FF-8C47-CEF155A9B342}" destId="{9AB5B782-9F77-4A39-8B5B-F33AD7F8C437}" srcOrd="2" destOrd="0" presId="urn:microsoft.com/office/officeart/2005/8/layout/radial2"/>
    <dgm:cxn modelId="{0DF8151F-F609-4A5A-AB13-229DE34B4164}" type="presParOf" srcId="{9AB5B782-9F77-4A39-8B5B-F33AD7F8C437}" destId="{35D721DE-B4F1-48A8-BED8-4391CE50F8EF}" srcOrd="0" destOrd="0" presId="urn:microsoft.com/office/officeart/2005/8/layout/radial2"/>
    <dgm:cxn modelId="{876DC3B3-501F-451A-92FB-DB621613BF5C}" type="presParOf" srcId="{9AB5B782-9F77-4A39-8B5B-F33AD7F8C437}" destId="{E04E08BD-FD6C-4480-81F8-89BC5303BDCD}" srcOrd="1" destOrd="0" presId="urn:microsoft.com/office/officeart/2005/8/layout/radial2"/>
    <dgm:cxn modelId="{E9BD311C-958E-4410-B3E4-9EF258B109EA}" type="presParOf" srcId="{A0DB68CC-F3DF-44FF-8C47-CEF155A9B342}" destId="{1FF520EF-255C-4D41-B656-83A0B43077DB}" srcOrd="3" destOrd="0" presId="urn:microsoft.com/office/officeart/2005/8/layout/radial2"/>
    <dgm:cxn modelId="{94085CD4-7C3B-43B7-BEE5-32B2A7E09F84}" type="presParOf" srcId="{A0DB68CC-F3DF-44FF-8C47-CEF155A9B342}" destId="{3B779DCF-B43A-4AEF-9A14-F358F4CD5633}" srcOrd="4" destOrd="0" presId="urn:microsoft.com/office/officeart/2005/8/layout/radial2"/>
    <dgm:cxn modelId="{1833D93C-8C4F-48F7-98DF-907787D7702E}" type="presParOf" srcId="{3B779DCF-B43A-4AEF-9A14-F358F4CD5633}" destId="{74D8C40A-565E-4D6F-BF04-E9D647B3AEBA}" srcOrd="0" destOrd="0" presId="urn:microsoft.com/office/officeart/2005/8/layout/radial2"/>
    <dgm:cxn modelId="{C21997A3-58AD-4446-936F-6A9E4B875F5F}" type="presParOf" srcId="{3B779DCF-B43A-4AEF-9A14-F358F4CD5633}" destId="{BCA7435C-E0DC-4E15-9252-EC2F06BDB67A}" srcOrd="1" destOrd="0" presId="urn:microsoft.com/office/officeart/2005/8/layout/radial2"/>
    <dgm:cxn modelId="{ACF93336-FD21-4E85-86F6-EEEA959EF6DE}" type="presParOf" srcId="{A0DB68CC-F3DF-44FF-8C47-CEF155A9B342}" destId="{8797FDA3-0613-4D13-872C-ECD3419D5F15}" srcOrd="5" destOrd="0" presId="urn:microsoft.com/office/officeart/2005/8/layout/radial2"/>
    <dgm:cxn modelId="{63831275-813B-4F5A-BBEF-4EFB151204AA}" type="presParOf" srcId="{A0DB68CC-F3DF-44FF-8C47-CEF155A9B342}" destId="{FF540E28-8E0C-4640-9079-034307820CDA}" srcOrd="6" destOrd="0" presId="urn:microsoft.com/office/officeart/2005/8/layout/radial2"/>
    <dgm:cxn modelId="{19A7ED39-9607-40E6-BB07-0C41470D97A7}" type="presParOf" srcId="{FF540E28-8E0C-4640-9079-034307820CDA}" destId="{118B87AA-41CF-4362-AD43-2C2377133A87}" srcOrd="0" destOrd="0" presId="urn:microsoft.com/office/officeart/2005/8/layout/radial2"/>
    <dgm:cxn modelId="{253639ED-E5B2-4D6A-8F78-28305E9E1E32}" type="presParOf" srcId="{FF540E28-8E0C-4640-9079-034307820CDA}" destId="{289E78D5-0CFF-4D50-9DEB-417601B0219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5EE7BF-CED8-4750-BAC6-19E1E7CD9EDD}" type="doc">
      <dgm:prSet loTypeId="urn:microsoft.com/office/officeart/2005/8/layout/radial2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0BE3E38-9675-4B27-AEDE-962809F6B9C1}">
      <dgm:prSet phldrT="[Text]" custT="1"/>
      <dgm:spPr/>
      <dgm:t>
        <a:bodyPr/>
        <a:lstStyle/>
        <a:p>
          <a:r>
            <a:rPr lang="de-DE" sz="900" b="1" dirty="0">
              <a:latin typeface="Biome Light" panose="020B0303030204020804" pitchFamily="34" charset="0"/>
              <a:cs typeface="Biome Light" panose="020B0303030204020804" pitchFamily="34" charset="0"/>
            </a:rPr>
            <a:t>5 Visits auf PS</a:t>
          </a:r>
        </a:p>
      </dgm:t>
    </dgm:pt>
    <dgm:pt modelId="{8971F929-C119-4B46-B582-8AF07ABA6B59}" type="parTrans" cxnId="{23DFA064-46D8-4AA2-BB9F-4F8BD1278E32}">
      <dgm:prSet/>
      <dgm:spPr/>
      <dgm:t>
        <a:bodyPr/>
        <a:lstStyle/>
        <a:p>
          <a:endParaRPr lang="de-DE"/>
        </a:p>
      </dgm:t>
    </dgm:pt>
    <dgm:pt modelId="{13645249-0C40-4805-8C2D-B3134D1390B9}" type="sibTrans" cxnId="{23DFA064-46D8-4AA2-BB9F-4F8BD1278E32}">
      <dgm:prSet/>
      <dgm:spPr/>
      <dgm:t>
        <a:bodyPr/>
        <a:lstStyle/>
        <a:p>
          <a:endParaRPr lang="de-DE"/>
        </a:p>
      </dgm:t>
    </dgm:pt>
    <dgm:pt modelId="{DE3DE368-4B23-4171-985C-D084692E08BA}">
      <dgm:prSet phldrT="[Text]" custT="1"/>
      <dgm:spPr/>
      <dgm:t>
        <a:bodyPr/>
        <a:lstStyle/>
        <a:p>
          <a:r>
            <a:rPr lang="de-DE" sz="900" b="1" dirty="0">
              <a:latin typeface="Biome Light" panose="020B0303030204020804" pitchFamily="34" charset="0"/>
              <a:cs typeface="Biome Light" panose="020B0303030204020804" pitchFamily="34" charset="0"/>
            </a:rPr>
            <a:t>10 Ratings &amp; </a:t>
          </a:r>
          <a:r>
            <a:rPr lang="de-DE" sz="900" b="1" dirty="0" err="1">
              <a:latin typeface="Biome Light" panose="020B0303030204020804" pitchFamily="34" charset="0"/>
              <a:cs typeface="Biome Light" panose="020B0303030204020804" pitchFamily="34" charset="0"/>
            </a:rPr>
            <a:t>Rezis</a:t>
          </a:r>
          <a:endParaRPr lang="de-DE" sz="900" b="1" dirty="0">
            <a:latin typeface="Biome Light" panose="020B0303030204020804" pitchFamily="34" charset="0"/>
            <a:cs typeface="Biome Light" panose="020B0303030204020804" pitchFamily="34" charset="0"/>
          </a:endParaRPr>
        </a:p>
      </dgm:t>
    </dgm:pt>
    <dgm:pt modelId="{C14174BA-9F42-40D7-91AD-498FBEC3CE95}" type="parTrans" cxnId="{F419A029-1F7E-46AB-9BC8-D3C0DDE64729}">
      <dgm:prSet/>
      <dgm:spPr/>
      <dgm:t>
        <a:bodyPr/>
        <a:lstStyle/>
        <a:p>
          <a:endParaRPr lang="de-DE"/>
        </a:p>
      </dgm:t>
    </dgm:pt>
    <dgm:pt modelId="{DCA96CDA-814D-47CE-8F91-4CB4503820B8}" type="sibTrans" cxnId="{F419A029-1F7E-46AB-9BC8-D3C0DDE64729}">
      <dgm:prSet/>
      <dgm:spPr/>
      <dgm:t>
        <a:bodyPr/>
        <a:lstStyle/>
        <a:p>
          <a:endParaRPr lang="de-DE"/>
        </a:p>
      </dgm:t>
    </dgm:pt>
    <dgm:pt modelId="{AE9CF2DB-6715-418D-B07D-833F31DEF32B}">
      <dgm:prSet phldrT="[Text]" custT="1"/>
      <dgm:spPr/>
      <dgm:t>
        <a:bodyPr/>
        <a:lstStyle/>
        <a:p>
          <a:r>
            <a:rPr lang="de-DE" sz="900" b="1" dirty="0">
              <a:latin typeface="Biome Light" panose="020B0303030204020804" pitchFamily="34" charset="0"/>
              <a:cs typeface="Biome Light" panose="020B0303030204020804" pitchFamily="34" charset="0"/>
            </a:rPr>
            <a:t>Kauf nach 10 Tagen</a:t>
          </a:r>
        </a:p>
      </dgm:t>
    </dgm:pt>
    <dgm:pt modelId="{A9E78944-2E39-47DA-82E8-025E57D44D2C}" type="parTrans" cxnId="{5C801B60-8770-4CFD-AE7E-A6A6599557AA}">
      <dgm:prSet/>
      <dgm:spPr/>
      <dgm:t>
        <a:bodyPr/>
        <a:lstStyle/>
        <a:p>
          <a:endParaRPr lang="de-DE"/>
        </a:p>
      </dgm:t>
    </dgm:pt>
    <dgm:pt modelId="{932A1E1A-B3C7-4967-8B9C-2D78178BCB08}" type="sibTrans" cxnId="{5C801B60-8770-4CFD-AE7E-A6A6599557AA}">
      <dgm:prSet/>
      <dgm:spPr/>
      <dgm:t>
        <a:bodyPr/>
        <a:lstStyle/>
        <a:p>
          <a:endParaRPr lang="de-DE"/>
        </a:p>
      </dgm:t>
    </dgm:pt>
    <dgm:pt modelId="{2096937F-403D-4220-9936-DB83913F42F8}" type="pres">
      <dgm:prSet presAssocID="{895EE7BF-CED8-4750-BAC6-19E1E7CD9EDD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A0DB68CC-F3DF-44FF-8C47-CEF155A9B342}" type="pres">
      <dgm:prSet presAssocID="{895EE7BF-CED8-4750-BAC6-19E1E7CD9EDD}" presName="cycle" presStyleCnt="0"/>
      <dgm:spPr/>
    </dgm:pt>
    <dgm:pt modelId="{E73C5C9B-F19F-4954-B430-D160CC8D2D8B}" type="pres">
      <dgm:prSet presAssocID="{895EE7BF-CED8-4750-BAC6-19E1E7CD9EDD}" presName="centerShape" presStyleCnt="0"/>
      <dgm:spPr/>
    </dgm:pt>
    <dgm:pt modelId="{A5714A58-8179-4DF2-B1A6-B04B248121F6}" type="pres">
      <dgm:prSet presAssocID="{895EE7BF-CED8-4750-BAC6-19E1E7CD9EDD}" presName="connSite" presStyleLbl="node1" presStyleIdx="0" presStyleCnt="4"/>
      <dgm:spPr/>
    </dgm:pt>
    <dgm:pt modelId="{83539AAA-3D28-4DA2-8F96-5AF89344F722}" type="pres">
      <dgm:prSet presAssocID="{895EE7BF-CED8-4750-BAC6-19E1E7CD9EDD}" presName="visible" presStyleLbl="node1" presStyleIdx="0" presStyleCnt="4" custLinFactNeighborX="41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DC0D636-AC0A-4850-B659-257D17C63130}" type="pres">
      <dgm:prSet presAssocID="{8971F929-C119-4B46-B582-8AF07ABA6B59}" presName="Name25" presStyleLbl="parChTrans1D1" presStyleIdx="0" presStyleCnt="3"/>
      <dgm:spPr/>
    </dgm:pt>
    <dgm:pt modelId="{9AB5B782-9F77-4A39-8B5B-F33AD7F8C437}" type="pres">
      <dgm:prSet presAssocID="{70BE3E38-9675-4B27-AEDE-962809F6B9C1}" presName="node" presStyleCnt="0"/>
      <dgm:spPr/>
    </dgm:pt>
    <dgm:pt modelId="{35D721DE-B4F1-48A8-BED8-4391CE50F8EF}" type="pres">
      <dgm:prSet presAssocID="{70BE3E38-9675-4B27-AEDE-962809F6B9C1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E04E08BD-FD6C-4480-81F8-89BC5303BDCD}" type="pres">
      <dgm:prSet presAssocID="{70BE3E38-9675-4B27-AEDE-962809F6B9C1}" presName="childNode" presStyleLbl="revTx" presStyleIdx="0" presStyleCnt="0">
        <dgm:presLayoutVars>
          <dgm:bulletEnabled val="1"/>
        </dgm:presLayoutVars>
      </dgm:prSet>
      <dgm:spPr/>
    </dgm:pt>
    <dgm:pt modelId="{1FF520EF-255C-4D41-B656-83A0B43077DB}" type="pres">
      <dgm:prSet presAssocID="{C14174BA-9F42-40D7-91AD-498FBEC3CE95}" presName="Name25" presStyleLbl="parChTrans1D1" presStyleIdx="1" presStyleCnt="3"/>
      <dgm:spPr/>
    </dgm:pt>
    <dgm:pt modelId="{3B779DCF-B43A-4AEF-9A14-F358F4CD5633}" type="pres">
      <dgm:prSet presAssocID="{DE3DE368-4B23-4171-985C-D084692E08BA}" presName="node" presStyleCnt="0"/>
      <dgm:spPr/>
    </dgm:pt>
    <dgm:pt modelId="{74D8C40A-565E-4D6F-BF04-E9D647B3AEBA}" type="pres">
      <dgm:prSet presAssocID="{DE3DE368-4B23-4171-985C-D084692E08BA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BCA7435C-E0DC-4E15-9252-EC2F06BDB67A}" type="pres">
      <dgm:prSet presAssocID="{DE3DE368-4B23-4171-985C-D084692E08BA}" presName="childNode" presStyleLbl="revTx" presStyleIdx="0" presStyleCnt="0">
        <dgm:presLayoutVars>
          <dgm:bulletEnabled val="1"/>
        </dgm:presLayoutVars>
      </dgm:prSet>
      <dgm:spPr/>
    </dgm:pt>
    <dgm:pt modelId="{8797FDA3-0613-4D13-872C-ECD3419D5F15}" type="pres">
      <dgm:prSet presAssocID="{A9E78944-2E39-47DA-82E8-025E57D44D2C}" presName="Name25" presStyleLbl="parChTrans1D1" presStyleIdx="2" presStyleCnt="3"/>
      <dgm:spPr/>
    </dgm:pt>
    <dgm:pt modelId="{FF540E28-8E0C-4640-9079-034307820CDA}" type="pres">
      <dgm:prSet presAssocID="{AE9CF2DB-6715-418D-B07D-833F31DEF32B}" presName="node" presStyleCnt="0"/>
      <dgm:spPr/>
    </dgm:pt>
    <dgm:pt modelId="{118B87AA-41CF-4362-AD43-2C2377133A87}" type="pres">
      <dgm:prSet presAssocID="{AE9CF2DB-6715-418D-B07D-833F31DEF32B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289E78D5-0CFF-4D50-9DEB-417601B02192}" type="pres">
      <dgm:prSet presAssocID="{AE9CF2DB-6715-418D-B07D-833F31DEF32B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F419A029-1F7E-46AB-9BC8-D3C0DDE64729}" srcId="{895EE7BF-CED8-4750-BAC6-19E1E7CD9EDD}" destId="{DE3DE368-4B23-4171-985C-D084692E08BA}" srcOrd="1" destOrd="0" parTransId="{C14174BA-9F42-40D7-91AD-498FBEC3CE95}" sibTransId="{DCA96CDA-814D-47CE-8F91-4CB4503820B8}"/>
    <dgm:cxn modelId="{83B1E140-6401-4EA4-9BBD-21B30ACB952C}" type="presOf" srcId="{DE3DE368-4B23-4171-985C-D084692E08BA}" destId="{74D8C40A-565E-4D6F-BF04-E9D647B3AEBA}" srcOrd="0" destOrd="0" presId="urn:microsoft.com/office/officeart/2005/8/layout/radial2"/>
    <dgm:cxn modelId="{7007395B-D95F-4B7B-844F-84BC41122844}" type="presOf" srcId="{AE9CF2DB-6715-418D-B07D-833F31DEF32B}" destId="{118B87AA-41CF-4362-AD43-2C2377133A87}" srcOrd="0" destOrd="0" presId="urn:microsoft.com/office/officeart/2005/8/layout/radial2"/>
    <dgm:cxn modelId="{5C801B60-8770-4CFD-AE7E-A6A6599557AA}" srcId="{895EE7BF-CED8-4750-BAC6-19E1E7CD9EDD}" destId="{AE9CF2DB-6715-418D-B07D-833F31DEF32B}" srcOrd="2" destOrd="0" parTransId="{A9E78944-2E39-47DA-82E8-025E57D44D2C}" sibTransId="{932A1E1A-B3C7-4967-8B9C-2D78178BCB08}"/>
    <dgm:cxn modelId="{4ADC9D43-706E-4125-994C-B23BA4F1785E}" type="presOf" srcId="{C14174BA-9F42-40D7-91AD-498FBEC3CE95}" destId="{1FF520EF-255C-4D41-B656-83A0B43077DB}" srcOrd="0" destOrd="0" presId="urn:microsoft.com/office/officeart/2005/8/layout/radial2"/>
    <dgm:cxn modelId="{23DFA064-46D8-4AA2-BB9F-4F8BD1278E32}" srcId="{895EE7BF-CED8-4750-BAC6-19E1E7CD9EDD}" destId="{70BE3E38-9675-4B27-AEDE-962809F6B9C1}" srcOrd="0" destOrd="0" parTransId="{8971F929-C119-4B46-B582-8AF07ABA6B59}" sibTransId="{13645249-0C40-4805-8C2D-B3134D1390B9}"/>
    <dgm:cxn modelId="{6BA0098C-E3B5-47C1-AFF0-AEA917E4B351}" type="presOf" srcId="{8971F929-C119-4B46-B582-8AF07ABA6B59}" destId="{0DC0D636-AC0A-4850-B659-257D17C63130}" srcOrd="0" destOrd="0" presId="urn:microsoft.com/office/officeart/2005/8/layout/radial2"/>
    <dgm:cxn modelId="{87E8E09C-1112-434E-A800-7EB525B0499A}" type="presOf" srcId="{70BE3E38-9675-4B27-AEDE-962809F6B9C1}" destId="{35D721DE-B4F1-48A8-BED8-4391CE50F8EF}" srcOrd="0" destOrd="0" presId="urn:microsoft.com/office/officeart/2005/8/layout/radial2"/>
    <dgm:cxn modelId="{AD5203A0-D91B-43E1-9996-B85949DED260}" type="presOf" srcId="{A9E78944-2E39-47DA-82E8-025E57D44D2C}" destId="{8797FDA3-0613-4D13-872C-ECD3419D5F15}" srcOrd="0" destOrd="0" presId="urn:microsoft.com/office/officeart/2005/8/layout/radial2"/>
    <dgm:cxn modelId="{3431BAFB-5A10-4EE8-A0E7-528203F77F08}" type="presOf" srcId="{895EE7BF-CED8-4750-BAC6-19E1E7CD9EDD}" destId="{2096937F-403D-4220-9936-DB83913F42F8}" srcOrd="0" destOrd="0" presId="urn:microsoft.com/office/officeart/2005/8/layout/radial2"/>
    <dgm:cxn modelId="{C0B34A52-7DE5-4055-957D-ADCCABFC3AFE}" type="presParOf" srcId="{2096937F-403D-4220-9936-DB83913F42F8}" destId="{A0DB68CC-F3DF-44FF-8C47-CEF155A9B342}" srcOrd="0" destOrd="0" presId="urn:microsoft.com/office/officeart/2005/8/layout/radial2"/>
    <dgm:cxn modelId="{0E1865B7-F08D-4B0E-B962-50DC0F0EB007}" type="presParOf" srcId="{A0DB68CC-F3DF-44FF-8C47-CEF155A9B342}" destId="{E73C5C9B-F19F-4954-B430-D160CC8D2D8B}" srcOrd="0" destOrd="0" presId="urn:microsoft.com/office/officeart/2005/8/layout/radial2"/>
    <dgm:cxn modelId="{175593DE-60D1-4D19-BEC9-A7D83413427F}" type="presParOf" srcId="{E73C5C9B-F19F-4954-B430-D160CC8D2D8B}" destId="{A5714A58-8179-4DF2-B1A6-B04B248121F6}" srcOrd="0" destOrd="0" presId="urn:microsoft.com/office/officeart/2005/8/layout/radial2"/>
    <dgm:cxn modelId="{AD4B8FBA-665F-48F0-B722-CA22CF54F139}" type="presParOf" srcId="{E73C5C9B-F19F-4954-B430-D160CC8D2D8B}" destId="{83539AAA-3D28-4DA2-8F96-5AF89344F722}" srcOrd="1" destOrd="0" presId="urn:microsoft.com/office/officeart/2005/8/layout/radial2"/>
    <dgm:cxn modelId="{B8BBD310-24CA-4F1D-B19A-58544BE285A8}" type="presParOf" srcId="{A0DB68CC-F3DF-44FF-8C47-CEF155A9B342}" destId="{0DC0D636-AC0A-4850-B659-257D17C63130}" srcOrd="1" destOrd="0" presId="urn:microsoft.com/office/officeart/2005/8/layout/radial2"/>
    <dgm:cxn modelId="{17DD336E-EF56-4421-8E06-F53F8CBF613D}" type="presParOf" srcId="{A0DB68CC-F3DF-44FF-8C47-CEF155A9B342}" destId="{9AB5B782-9F77-4A39-8B5B-F33AD7F8C437}" srcOrd="2" destOrd="0" presId="urn:microsoft.com/office/officeart/2005/8/layout/radial2"/>
    <dgm:cxn modelId="{0DF8151F-F609-4A5A-AB13-229DE34B4164}" type="presParOf" srcId="{9AB5B782-9F77-4A39-8B5B-F33AD7F8C437}" destId="{35D721DE-B4F1-48A8-BED8-4391CE50F8EF}" srcOrd="0" destOrd="0" presId="urn:microsoft.com/office/officeart/2005/8/layout/radial2"/>
    <dgm:cxn modelId="{876DC3B3-501F-451A-92FB-DB621613BF5C}" type="presParOf" srcId="{9AB5B782-9F77-4A39-8B5B-F33AD7F8C437}" destId="{E04E08BD-FD6C-4480-81F8-89BC5303BDCD}" srcOrd="1" destOrd="0" presId="urn:microsoft.com/office/officeart/2005/8/layout/radial2"/>
    <dgm:cxn modelId="{E9BD311C-958E-4410-B3E4-9EF258B109EA}" type="presParOf" srcId="{A0DB68CC-F3DF-44FF-8C47-CEF155A9B342}" destId="{1FF520EF-255C-4D41-B656-83A0B43077DB}" srcOrd="3" destOrd="0" presId="urn:microsoft.com/office/officeart/2005/8/layout/radial2"/>
    <dgm:cxn modelId="{94085CD4-7C3B-43B7-BEE5-32B2A7E09F84}" type="presParOf" srcId="{A0DB68CC-F3DF-44FF-8C47-CEF155A9B342}" destId="{3B779DCF-B43A-4AEF-9A14-F358F4CD5633}" srcOrd="4" destOrd="0" presId="urn:microsoft.com/office/officeart/2005/8/layout/radial2"/>
    <dgm:cxn modelId="{1833D93C-8C4F-48F7-98DF-907787D7702E}" type="presParOf" srcId="{3B779DCF-B43A-4AEF-9A14-F358F4CD5633}" destId="{74D8C40A-565E-4D6F-BF04-E9D647B3AEBA}" srcOrd="0" destOrd="0" presId="urn:microsoft.com/office/officeart/2005/8/layout/radial2"/>
    <dgm:cxn modelId="{C21997A3-58AD-4446-936F-6A9E4B875F5F}" type="presParOf" srcId="{3B779DCF-B43A-4AEF-9A14-F358F4CD5633}" destId="{BCA7435C-E0DC-4E15-9252-EC2F06BDB67A}" srcOrd="1" destOrd="0" presId="urn:microsoft.com/office/officeart/2005/8/layout/radial2"/>
    <dgm:cxn modelId="{ACF93336-FD21-4E85-86F6-EEEA959EF6DE}" type="presParOf" srcId="{A0DB68CC-F3DF-44FF-8C47-CEF155A9B342}" destId="{8797FDA3-0613-4D13-872C-ECD3419D5F15}" srcOrd="5" destOrd="0" presId="urn:microsoft.com/office/officeart/2005/8/layout/radial2"/>
    <dgm:cxn modelId="{63831275-813B-4F5A-BBEF-4EFB151204AA}" type="presParOf" srcId="{A0DB68CC-F3DF-44FF-8C47-CEF155A9B342}" destId="{FF540E28-8E0C-4640-9079-034307820CDA}" srcOrd="6" destOrd="0" presId="urn:microsoft.com/office/officeart/2005/8/layout/radial2"/>
    <dgm:cxn modelId="{19A7ED39-9607-40E6-BB07-0C41470D97A7}" type="presParOf" srcId="{FF540E28-8E0C-4640-9079-034307820CDA}" destId="{118B87AA-41CF-4362-AD43-2C2377133A87}" srcOrd="0" destOrd="0" presId="urn:microsoft.com/office/officeart/2005/8/layout/radial2"/>
    <dgm:cxn modelId="{253639ED-E5B2-4D6A-8F78-28305E9E1E32}" type="presParOf" srcId="{FF540E28-8E0C-4640-9079-034307820CDA}" destId="{289E78D5-0CFF-4D50-9DEB-417601B0219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5EE7BF-CED8-4750-BAC6-19E1E7CD9EDD}" type="doc">
      <dgm:prSet loTypeId="urn:microsoft.com/office/officeart/2005/8/layout/radial2" loCatId="relationship" qsTypeId="urn:microsoft.com/office/officeart/2005/8/quickstyle/3d3" qsCatId="3D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70BE3E38-9675-4B27-AEDE-962809F6B9C1}">
      <dgm:prSet phldrT="[Text]"/>
      <dgm:spPr/>
      <dgm:t>
        <a:bodyPr/>
        <a:lstStyle/>
        <a:p>
          <a:r>
            <a:rPr lang="de-DE" b="1" dirty="0">
              <a:latin typeface="Biome Light" panose="020B0303030204020804" pitchFamily="34" charset="0"/>
              <a:cs typeface="Biome Light" panose="020B0303030204020804" pitchFamily="34" charset="0"/>
            </a:rPr>
            <a:t>10.000 Klicks </a:t>
          </a:r>
          <a:r>
            <a:rPr lang="de-DE" b="1" dirty="0" err="1">
              <a:latin typeface="Biome Light" panose="020B0303030204020804" pitchFamily="34" charset="0"/>
              <a:cs typeface="Biome Light" panose="020B0303030204020804" pitchFamily="34" charset="0"/>
            </a:rPr>
            <a:t>Insta_Add</a:t>
          </a:r>
          <a:endParaRPr lang="de-DE" b="1" dirty="0">
            <a:latin typeface="Biome Light" panose="020B0303030204020804" pitchFamily="34" charset="0"/>
            <a:cs typeface="Biome Light" panose="020B0303030204020804" pitchFamily="34" charset="0"/>
          </a:endParaRPr>
        </a:p>
      </dgm:t>
    </dgm:pt>
    <dgm:pt modelId="{8971F929-C119-4B46-B582-8AF07ABA6B59}" type="parTrans" cxnId="{23DFA064-46D8-4AA2-BB9F-4F8BD1278E32}">
      <dgm:prSet/>
      <dgm:spPr/>
      <dgm:t>
        <a:bodyPr/>
        <a:lstStyle/>
        <a:p>
          <a:endParaRPr lang="de-DE"/>
        </a:p>
      </dgm:t>
    </dgm:pt>
    <dgm:pt modelId="{13645249-0C40-4805-8C2D-B3134D1390B9}" type="sibTrans" cxnId="{23DFA064-46D8-4AA2-BB9F-4F8BD1278E32}">
      <dgm:prSet/>
      <dgm:spPr/>
      <dgm:t>
        <a:bodyPr/>
        <a:lstStyle/>
        <a:p>
          <a:endParaRPr lang="de-DE"/>
        </a:p>
      </dgm:t>
    </dgm:pt>
    <dgm:pt modelId="{DE3DE368-4B23-4171-985C-D084692E08BA}">
      <dgm:prSet phldrT="[Text]"/>
      <dgm:spPr/>
      <dgm:t>
        <a:bodyPr/>
        <a:lstStyle/>
        <a:p>
          <a:r>
            <a:rPr lang="de-DE" b="1" dirty="0">
              <a:latin typeface="Biome Light" panose="020B0303030204020804" pitchFamily="34" charset="0"/>
              <a:cs typeface="Biome Light" panose="020B0303030204020804" pitchFamily="34" charset="0"/>
            </a:rPr>
            <a:t>4min auf HP</a:t>
          </a:r>
        </a:p>
      </dgm:t>
    </dgm:pt>
    <dgm:pt modelId="{C14174BA-9F42-40D7-91AD-498FBEC3CE95}" type="parTrans" cxnId="{F419A029-1F7E-46AB-9BC8-D3C0DDE64729}">
      <dgm:prSet/>
      <dgm:spPr/>
      <dgm:t>
        <a:bodyPr/>
        <a:lstStyle/>
        <a:p>
          <a:endParaRPr lang="de-DE"/>
        </a:p>
      </dgm:t>
    </dgm:pt>
    <dgm:pt modelId="{DCA96CDA-814D-47CE-8F91-4CB4503820B8}" type="sibTrans" cxnId="{F419A029-1F7E-46AB-9BC8-D3C0DDE64729}">
      <dgm:prSet/>
      <dgm:spPr/>
      <dgm:t>
        <a:bodyPr/>
        <a:lstStyle/>
        <a:p>
          <a:endParaRPr lang="de-DE"/>
        </a:p>
      </dgm:t>
    </dgm:pt>
    <dgm:pt modelId="{AE9CF2DB-6715-418D-B07D-833F31DEF32B}">
      <dgm:prSet phldrT="[Text]"/>
      <dgm:spPr/>
      <dgm:t>
        <a:bodyPr/>
        <a:lstStyle/>
        <a:p>
          <a:r>
            <a:rPr lang="de-DE" b="1" dirty="0">
              <a:latin typeface="Biome Light" panose="020B0303030204020804" pitchFamily="34" charset="0"/>
              <a:cs typeface="Biome Light" panose="020B0303030204020804" pitchFamily="34" charset="0"/>
            </a:rPr>
            <a:t>1.500 NL ABOS</a:t>
          </a:r>
        </a:p>
      </dgm:t>
    </dgm:pt>
    <dgm:pt modelId="{A9E78944-2E39-47DA-82E8-025E57D44D2C}" type="parTrans" cxnId="{5C801B60-8770-4CFD-AE7E-A6A6599557AA}">
      <dgm:prSet/>
      <dgm:spPr/>
      <dgm:t>
        <a:bodyPr/>
        <a:lstStyle/>
        <a:p>
          <a:endParaRPr lang="de-DE"/>
        </a:p>
      </dgm:t>
    </dgm:pt>
    <dgm:pt modelId="{932A1E1A-B3C7-4967-8B9C-2D78178BCB08}" type="sibTrans" cxnId="{5C801B60-8770-4CFD-AE7E-A6A6599557AA}">
      <dgm:prSet/>
      <dgm:spPr/>
      <dgm:t>
        <a:bodyPr/>
        <a:lstStyle/>
        <a:p>
          <a:endParaRPr lang="de-DE"/>
        </a:p>
      </dgm:t>
    </dgm:pt>
    <dgm:pt modelId="{2096937F-403D-4220-9936-DB83913F42F8}" type="pres">
      <dgm:prSet presAssocID="{895EE7BF-CED8-4750-BAC6-19E1E7CD9EDD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A0DB68CC-F3DF-44FF-8C47-CEF155A9B342}" type="pres">
      <dgm:prSet presAssocID="{895EE7BF-CED8-4750-BAC6-19E1E7CD9EDD}" presName="cycle" presStyleCnt="0"/>
      <dgm:spPr/>
    </dgm:pt>
    <dgm:pt modelId="{E73C5C9B-F19F-4954-B430-D160CC8D2D8B}" type="pres">
      <dgm:prSet presAssocID="{895EE7BF-CED8-4750-BAC6-19E1E7CD9EDD}" presName="centerShape" presStyleCnt="0"/>
      <dgm:spPr/>
    </dgm:pt>
    <dgm:pt modelId="{A5714A58-8179-4DF2-B1A6-B04B248121F6}" type="pres">
      <dgm:prSet presAssocID="{895EE7BF-CED8-4750-BAC6-19E1E7CD9EDD}" presName="connSite" presStyleLbl="node1" presStyleIdx="0" presStyleCnt="4"/>
      <dgm:spPr/>
    </dgm:pt>
    <dgm:pt modelId="{83539AAA-3D28-4DA2-8F96-5AF89344F722}" type="pres">
      <dgm:prSet presAssocID="{895EE7BF-CED8-4750-BAC6-19E1E7CD9EDD}" presName="visible" presStyleLbl="node1" presStyleIdx="0" presStyleCnt="4" custLinFactNeighborX="41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DC0D636-AC0A-4850-B659-257D17C63130}" type="pres">
      <dgm:prSet presAssocID="{8971F929-C119-4B46-B582-8AF07ABA6B59}" presName="Name25" presStyleLbl="parChTrans1D1" presStyleIdx="0" presStyleCnt="3"/>
      <dgm:spPr/>
    </dgm:pt>
    <dgm:pt modelId="{9AB5B782-9F77-4A39-8B5B-F33AD7F8C437}" type="pres">
      <dgm:prSet presAssocID="{70BE3E38-9675-4B27-AEDE-962809F6B9C1}" presName="node" presStyleCnt="0"/>
      <dgm:spPr/>
    </dgm:pt>
    <dgm:pt modelId="{35D721DE-B4F1-48A8-BED8-4391CE50F8EF}" type="pres">
      <dgm:prSet presAssocID="{70BE3E38-9675-4B27-AEDE-962809F6B9C1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E04E08BD-FD6C-4480-81F8-89BC5303BDCD}" type="pres">
      <dgm:prSet presAssocID="{70BE3E38-9675-4B27-AEDE-962809F6B9C1}" presName="childNode" presStyleLbl="revTx" presStyleIdx="0" presStyleCnt="0">
        <dgm:presLayoutVars>
          <dgm:bulletEnabled val="1"/>
        </dgm:presLayoutVars>
      </dgm:prSet>
      <dgm:spPr/>
    </dgm:pt>
    <dgm:pt modelId="{1FF520EF-255C-4D41-B656-83A0B43077DB}" type="pres">
      <dgm:prSet presAssocID="{C14174BA-9F42-40D7-91AD-498FBEC3CE95}" presName="Name25" presStyleLbl="parChTrans1D1" presStyleIdx="1" presStyleCnt="3"/>
      <dgm:spPr/>
    </dgm:pt>
    <dgm:pt modelId="{3B779DCF-B43A-4AEF-9A14-F358F4CD5633}" type="pres">
      <dgm:prSet presAssocID="{DE3DE368-4B23-4171-985C-D084692E08BA}" presName="node" presStyleCnt="0"/>
      <dgm:spPr/>
    </dgm:pt>
    <dgm:pt modelId="{74D8C40A-565E-4D6F-BF04-E9D647B3AEBA}" type="pres">
      <dgm:prSet presAssocID="{DE3DE368-4B23-4171-985C-D084692E08BA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BCA7435C-E0DC-4E15-9252-EC2F06BDB67A}" type="pres">
      <dgm:prSet presAssocID="{DE3DE368-4B23-4171-985C-D084692E08BA}" presName="childNode" presStyleLbl="revTx" presStyleIdx="0" presStyleCnt="0">
        <dgm:presLayoutVars>
          <dgm:bulletEnabled val="1"/>
        </dgm:presLayoutVars>
      </dgm:prSet>
      <dgm:spPr/>
    </dgm:pt>
    <dgm:pt modelId="{8797FDA3-0613-4D13-872C-ECD3419D5F15}" type="pres">
      <dgm:prSet presAssocID="{A9E78944-2E39-47DA-82E8-025E57D44D2C}" presName="Name25" presStyleLbl="parChTrans1D1" presStyleIdx="2" presStyleCnt="3"/>
      <dgm:spPr/>
    </dgm:pt>
    <dgm:pt modelId="{FF540E28-8E0C-4640-9079-034307820CDA}" type="pres">
      <dgm:prSet presAssocID="{AE9CF2DB-6715-418D-B07D-833F31DEF32B}" presName="node" presStyleCnt="0"/>
      <dgm:spPr/>
    </dgm:pt>
    <dgm:pt modelId="{118B87AA-41CF-4362-AD43-2C2377133A87}" type="pres">
      <dgm:prSet presAssocID="{AE9CF2DB-6715-418D-B07D-833F31DEF32B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289E78D5-0CFF-4D50-9DEB-417601B02192}" type="pres">
      <dgm:prSet presAssocID="{AE9CF2DB-6715-418D-B07D-833F31DEF32B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F419A029-1F7E-46AB-9BC8-D3C0DDE64729}" srcId="{895EE7BF-CED8-4750-BAC6-19E1E7CD9EDD}" destId="{DE3DE368-4B23-4171-985C-D084692E08BA}" srcOrd="1" destOrd="0" parTransId="{C14174BA-9F42-40D7-91AD-498FBEC3CE95}" sibTransId="{DCA96CDA-814D-47CE-8F91-4CB4503820B8}"/>
    <dgm:cxn modelId="{83B1E140-6401-4EA4-9BBD-21B30ACB952C}" type="presOf" srcId="{DE3DE368-4B23-4171-985C-D084692E08BA}" destId="{74D8C40A-565E-4D6F-BF04-E9D647B3AEBA}" srcOrd="0" destOrd="0" presId="urn:microsoft.com/office/officeart/2005/8/layout/radial2"/>
    <dgm:cxn modelId="{7007395B-D95F-4B7B-844F-84BC41122844}" type="presOf" srcId="{AE9CF2DB-6715-418D-B07D-833F31DEF32B}" destId="{118B87AA-41CF-4362-AD43-2C2377133A87}" srcOrd="0" destOrd="0" presId="urn:microsoft.com/office/officeart/2005/8/layout/radial2"/>
    <dgm:cxn modelId="{5C801B60-8770-4CFD-AE7E-A6A6599557AA}" srcId="{895EE7BF-CED8-4750-BAC6-19E1E7CD9EDD}" destId="{AE9CF2DB-6715-418D-B07D-833F31DEF32B}" srcOrd="2" destOrd="0" parTransId="{A9E78944-2E39-47DA-82E8-025E57D44D2C}" sibTransId="{932A1E1A-B3C7-4967-8B9C-2D78178BCB08}"/>
    <dgm:cxn modelId="{4ADC9D43-706E-4125-994C-B23BA4F1785E}" type="presOf" srcId="{C14174BA-9F42-40D7-91AD-498FBEC3CE95}" destId="{1FF520EF-255C-4D41-B656-83A0B43077DB}" srcOrd="0" destOrd="0" presId="urn:microsoft.com/office/officeart/2005/8/layout/radial2"/>
    <dgm:cxn modelId="{23DFA064-46D8-4AA2-BB9F-4F8BD1278E32}" srcId="{895EE7BF-CED8-4750-BAC6-19E1E7CD9EDD}" destId="{70BE3E38-9675-4B27-AEDE-962809F6B9C1}" srcOrd="0" destOrd="0" parTransId="{8971F929-C119-4B46-B582-8AF07ABA6B59}" sibTransId="{13645249-0C40-4805-8C2D-B3134D1390B9}"/>
    <dgm:cxn modelId="{6BA0098C-E3B5-47C1-AFF0-AEA917E4B351}" type="presOf" srcId="{8971F929-C119-4B46-B582-8AF07ABA6B59}" destId="{0DC0D636-AC0A-4850-B659-257D17C63130}" srcOrd="0" destOrd="0" presId="urn:microsoft.com/office/officeart/2005/8/layout/radial2"/>
    <dgm:cxn modelId="{87E8E09C-1112-434E-A800-7EB525B0499A}" type="presOf" srcId="{70BE3E38-9675-4B27-AEDE-962809F6B9C1}" destId="{35D721DE-B4F1-48A8-BED8-4391CE50F8EF}" srcOrd="0" destOrd="0" presId="urn:microsoft.com/office/officeart/2005/8/layout/radial2"/>
    <dgm:cxn modelId="{AD5203A0-D91B-43E1-9996-B85949DED260}" type="presOf" srcId="{A9E78944-2E39-47DA-82E8-025E57D44D2C}" destId="{8797FDA3-0613-4D13-872C-ECD3419D5F15}" srcOrd="0" destOrd="0" presId="urn:microsoft.com/office/officeart/2005/8/layout/radial2"/>
    <dgm:cxn modelId="{3431BAFB-5A10-4EE8-A0E7-528203F77F08}" type="presOf" srcId="{895EE7BF-CED8-4750-BAC6-19E1E7CD9EDD}" destId="{2096937F-403D-4220-9936-DB83913F42F8}" srcOrd="0" destOrd="0" presId="urn:microsoft.com/office/officeart/2005/8/layout/radial2"/>
    <dgm:cxn modelId="{C0B34A52-7DE5-4055-957D-ADCCABFC3AFE}" type="presParOf" srcId="{2096937F-403D-4220-9936-DB83913F42F8}" destId="{A0DB68CC-F3DF-44FF-8C47-CEF155A9B342}" srcOrd="0" destOrd="0" presId="urn:microsoft.com/office/officeart/2005/8/layout/radial2"/>
    <dgm:cxn modelId="{0E1865B7-F08D-4B0E-B962-50DC0F0EB007}" type="presParOf" srcId="{A0DB68CC-F3DF-44FF-8C47-CEF155A9B342}" destId="{E73C5C9B-F19F-4954-B430-D160CC8D2D8B}" srcOrd="0" destOrd="0" presId="urn:microsoft.com/office/officeart/2005/8/layout/radial2"/>
    <dgm:cxn modelId="{175593DE-60D1-4D19-BEC9-A7D83413427F}" type="presParOf" srcId="{E73C5C9B-F19F-4954-B430-D160CC8D2D8B}" destId="{A5714A58-8179-4DF2-B1A6-B04B248121F6}" srcOrd="0" destOrd="0" presId="urn:microsoft.com/office/officeart/2005/8/layout/radial2"/>
    <dgm:cxn modelId="{AD4B8FBA-665F-48F0-B722-CA22CF54F139}" type="presParOf" srcId="{E73C5C9B-F19F-4954-B430-D160CC8D2D8B}" destId="{83539AAA-3D28-4DA2-8F96-5AF89344F722}" srcOrd="1" destOrd="0" presId="urn:microsoft.com/office/officeart/2005/8/layout/radial2"/>
    <dgm:cxn modelId="{B8BBD310-24CA-4F1D-B19A-58544BE285A8}" type="presParOf" srcId="{A0DB68CC-F3DF-44FF-8C47-CEF155A9B342}" destId="{0DC0D636-AC0A-4850-B659-257D17C63130}" srcOrd="1" destOrd="0" presId="urn:microsoft.com/office/officeart/2005/8/layout/radial2"/>
    <dgm:cxn modelId="{17DD336E-EF56-4421-8E06-F53F8CBF613D}" type="presParOf" srcId="{A0DB68CC-F3DF-44FF-8C47-CEF155A9B342}" destId="{9AB5B782-9F77-4A39-8B5B-F33AD7F8C437}" srcOrd="2" destOrd="0" presId="urn:microsoft.com/office/officeart/2005/8/layout/radial2"/>
    <dgm:cxn modelId="{0DF8151F-F609-4A5A-AB13-229DE34B4164}" type="presParOf" srcId="{9AB5B782-9F77-4A39-8B5B-F33AD7F8C437}" destId="{35D721DE-B4F1-48A8-BED8-4391CE50F8EF}" srcOrd="0" destOrd="0" presId="urn:microsoft.com/office/officeart/2005/8/layout/radial2"/>
    <dgm:cxn modelId="{876DC3B3-501F-451A-92FB-DB621613BF5C}" type="presParOf" srcId="{9AB5B782-9F77-4A39-8B5B-F33AD7F8C437}" destId="{E04E08BD-FD6C-4480-81F8-89BC5303BDCD}" srcOrd="1" destOrd="0" presId="urn:microsoft.com/office/officeart/2005/8/layout/radial2"/>
    <dgm:cxn modelId="{E9BD311C-958E-4410-B3E4-9EF258B109EA}" type="presParOf" srcId="{A0DB68CC-F3DF-44FF-8C47-CEF155A9B342}" destId="{1FF520EF-255C-4D41-B656-83A0B43077DB}" srcOrd="3" destOrd="0" presId="urn:microsoft.com/office/officeart/2005/8/layout/radial2"/>
    <dgm:cxn modelId="{94085CD4-7C3B-43B7-BEE5-32B2A7E09F84}" type="presParOf" srcId="{A0DB68CC-F3DF-44FF-8C47-CEF155A9B342}" destId="{3B779DCF-B43A-4AEF-9A14-F358F4CD5633}" srcOrd="4" destOrd="0" presId="urn:microsoft.com/office/officeart/2005/8/layout/radial2"/>
    <dgm:cxn modelId="{1833D93C-8C4F-48F7-98DF-907787D7702E}" type="presParOf" srcId="{3B779DCF-B43A-4AEF-9A14-F358F4CD5633}" destId="{74D8C40A-565E-4D6F-BF04-E9D647B3AEBA}" srcOrd="0" destOrd="0" presId="urn:microsoft.com/office/officeart/2005/8/layout/radial2"/>
    <dgm:cxn modelId="{C21997A3-58AD-4446-936F-6A9E4B875F5F}" type="presParOf" srcId="{3B779DCF-B43A-4AEF-9A14-F358F4CD5633}" destId="{BCA7435C-E0DC-4E15-9252-EC2F06BDB67A}" srcOrd="1" destOrd="0" presId="urn:microsoft.com/office/officeart/2005/8/layout/radial2"/>
    <dgm:cxn modelId="{ACF93336-FD21-4E85-86F6-EEEA959EF6DE}" type="presParOf" srcId="{A0DB68CC-F3DF-44FF-8C47-CEF155A9B342}" destId="{8797FDA3-0613-4D13-872C-ECD3419D5F15}" srcOrd="5" destOrd="0" presId="urn:microsoft.com/office/officeart/2005/8/layout/radial2"/>
    <dgm:cxn modelId="{63831275-813B-4F5A-BBEF-4EFB151204AA}" type="presParOf" srcId="{A0DB68CC-F3DF-44FF-8C47-CEF155A9B342}" destId="{FF540E28-8E0C-4640-9079-034307820CDA}" srcOrd="6" destOrd="0" presId="urn:microsoft.com/office/officeart/2005/8/layout/radial2"/>
    <dgm:cxn modelId="{19A7ED39-9607-40E6-BB07-0C41470D97A7}" type="presParOf" srcId="{FF540E28-8E0C-4640-9079-034307820CDA}" destId="{118B87AA-41CF-4362-AD43-2C2377133A87}" srcOrd="0" destOrd="0" presId="urn:microsoft.com/office/officeart/2005/8/layout/radial2"/>
    <dgm:cxn modelId="{253639ED-E5B2-4D6A-8F78-28305E9E1E32}" type="presParOf" srcId="{FF540E28-8E0C-4640-9079-034307820CDA}" destId="{289E78D5-0CFF-4D50-9DEB-417601B0219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5EE7BF-CED8-4750-BAC6-19E1E7CD9EDD}" type="doc">
      <dgm:prSet loTypeId="urn:microsoft.com/office/officeart/2005/8/layout/radial2" loCatId="relationship" qsTypeId="urn:microsoft.com/office/officeart/2005/8/quickstyle/3d3" qsCatId="3D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70BE3E38-9675-4B27-AEDE-962809F6B9C1}">
      <dgm:prSet phldrT="[Text]"/>
      <dgm:spPr/>
      <dgm:t>
        <a:bodyPr/>
        <a:lstStyle/>
        <a:p>
          <a:r>
            <a:rPr lang="de-DE" b="1" dirty="0">
              <a:latin typeface="Biome Light" panose="020B0303030204020804" pitchFamily="34" charset="0"/>
              <a:cs typeface="Biome Light" panose="020B0303030204020804" pitchFamily="34" charset="0"/>
            </a:rPr>
            <a:t>30.000 Visits auf PS</a:t>
          </a:r>
        </a:p>
      </dgm:t>
    </dgm:pt>
    <dgm:pt modelId="{8971F929-C119-4B46-B582-8AF07ABA6B59}" type="parTrans" cxnId="{23DFA064-46D8-4AA2-BB9F-4F8BD1278E32}">
      <dgm:prSet/>
      <dgm:spPr/>
      <dgm:t>
        <a:bodyPr/>
        <a:lstStyle/>
        <a:p>
          <a:endParaRPr lang="de-DE"/>
        </a:p>
      </dgm:t>
    </dgm:pt>
    <dgm:pt modelId="{13645249-0C40-4805-8C2D-B3134D1390B9}" type="sibTrans" cxnId="{23DFA064-46D8-4AA2-BB9F-4F8BD1278E32}">
      <dgm:prSet/>
      <dgm:spPr/>
      <dgm:t>
        <a:bodyPr/>
        <a:lstStyle/>
        <a:p>
          <a:endParaRPr lang="de-DE"/>
        </a:p>
      </dgm:t>
    </dgm:pt>
    <dgm:pt modelId="{DE3DE368-4B23-4171-985C-D084692E08BA}">
      <dgm:prSet phldrT="[Text]"/>
      <dgm:spPr/>
      <dgm:t>
        <a:bodyPr/>
        <a:lstStyle/>
        <a:p>
          <a:r>
            <a:rPr lang="de-DE" b="1" dirty="0">
              <a:latin typeface="Biome Light" panose="020B0303030204020804" pitchFamily="34" charset="0"/>
              <a:cs typeface="Biome Light" panose="020B0303030204020804" pitchFamily="34" charset="0"/>
            </a:rPr>
            <a:t>8 Ratings &amp; </a:t>
          </a:r>
          <a:r>
            <a:rPr lang="de-DE" b="1" dirty="0" err="1">
              <a:latin typeface="Biome Light" panose="020B0303030204020804" pitchFamily="34" charset="0"/>
              <a:cs typeface="Biome Light" panose="020B0303030204020804" pitchFamily="34" charset="0"/>
            </a:rPr>
            <a:t>Rezis</a:t>
          </a:r>
          <a:endParaRPr lang="de-DE" b="1" dirty="0">
            <a:latin typeface="Biome Light" panose="020B0303030204020804" pitchFamily="34" charset="0"/>
            <a:cs typeface="Biome Light" panose="020B0303030204020804" pitchFamily="34" charset="0"/>
          </a:endParaRPr>
        </a:p>
      </dgm:t>
    </dgm:pt>
    <dgm:pt modelId="{C14174BA-9F42-40D7-91AD-498FBEC3CE95}" type="parTrans" cxnId="{F419A029-1F7E-46AB-9BC8-D3C0DDE64729}">
      <dgm:prSet/>
      <dgm:spPr/>
      <dgm:t>
        <a:bodyPr/>
        <a:lstStyle/>
        <a:p>
          <a:endParaRPr lang="de-DE"/>
        </a:p>
      </dgm:t>
    </dgm:pt>
    <dgm:pt modelId="{DCA96CDA-814D-47CE-8F91-4CB4503820B8}" type="sibTrans" cxnId="{F419A029-1F7E-46AB-9BC8-D3C0DDE64729}">
      <dgm:prSet/>
      <dgm:spPr/>
      <dgm:t>
        <a:bodyPr/>
        <a:lstStyle/>
        <a:p>
          <a:endParaRPr lang="de-DE"/>
        </a:p>
      </dgm:t>
    </dgm:pt>
    <dgm:pt modelId="{AE9CF2DB-6715-418D-B07D-833F31DEF32B}">
      <dgm:prSet phldrT="[Text]"/>
      <dgm:spPr/>
      <dgm:t>
        <a:bodyPr/>
        <a:lstStyle/>
        <a:p>
          <a:r>
            <a:rPr lang="de-DE" b="1" dirty="0">
              <a:latin typeface="Biome Light" panose="020B0303030204020804" pitchFamily="34" charset="0"/>
              <a:cs typeface="Biome Light" panose="020B0303030204020804" pitchFamily="34" charset="0"/>
            </a:rPr>
            <a:t>2.000 Käufe</a:t>
          </a:r>
        </a:p>
      </dgm:t>
    </dgm:pt>
    <dgm:pt modelId="{A9E78944-2E39-47DA-82E8-025E57D44D2C}" type="parTrans" cxnId="{5C801B60-8770-4CFD-AE7E-A6A6599557AA}">
      <dgm:prSet/>
      <dgm:spPr/>
      <dgm:t>
        <a:bodyPr/>
        <a:lstStyle/>
        <a:p>
          <a:endParaRPr lang="de-DE"/>
        </a:p>
      </dgm:t>
    </dgm:pt>
    <dgm:pt modelId="{932A1E1A-B3C7-4967-8B9C-2D78178BCB08}" type="sibTrans" cxnId="{5C801B60-8770-4CFD-AE7E-A6A6599557AA}">
      <dgm:prSet/>
      <dgm:spPr/>
      <dgm:t>
        <a:bodyPr/>
        <a:lstStyle/>
        <a:p>
          <a:endParaRPr lang="de-DE"/>
        </a:p>
      </dgm:t>
    </dgm:pt>
    <dgm:pt modelId="{2096937F-403D-4220-9936-DB83913F42F8}" type="pres">
      <dgm:prSet presAssocID="{895EE7BF-CED8-4750-BAC6-19E1E7CD9EDD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A0DB68CC-F3DF-44FF-8C47-CEF155A9B342}" type="pres">
      <dgm:prSet presAssocID="{895EE7BF-CED8-4750-BAC6-19E1E7CD9EDD}" presName="cycle" presStyleCnt="0"/>
      <dgm:spPr/>
    </dgm:pt>
    <dgm:pt modelId="{E73C5C9B-F19F-4954-B430-D160CC8D2D8B}" type="pres">
      <dgm:prSet presAssocID="{895EE7BF-CED8-4750-BAC6-19E1E7CD9EDD}" presName="centerShape" presStyleCnt="0"/>
      <dgm:spPr/>
    </dgm:pt>
    <dgm:pt modelId="{A5714A58-8179-4DF2-B1A6-B04B248121F6}" type="pres">
      <dgm:prSet presAssocID="{895EE7BF-CED8-4750-BAC6-19E1E7CD9EDD}" presName="connSite" presStyleLbl="node1" presStyleIdx="0" presStyleCnt="4"/>
      <dgm:spPr/>
    </dgm:pt>
    <dgm:pt modelId="{83539AAA-3D28-4DA2-8F96-5AF89344F722}" type="pres">
      <dgm:prSet presAssocID="{895EE7BF-CED8-4750-BAC6-19E1E7CD9EDD}" presName="visible" presStyleLbl="node1" presStyleIdx="0" presStyleCnt="4" custLinFactNeighborX="41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DC0D636-AC0A-4850-B659-257D17C63130}" type="pres">
      <dgm:prSet presAssocID="{8971F929-C119-4B46-B582-8AF07ABA6B59}" presName="Name25" presStyleLbl="parChTrans1D1" presStyleIdx="0" presStyleCnt="3"/>
      <dgm:spPr/>
    </dgm:pt>
    <dgm:pt modelId="{9AB5B782-9F77-4A39-8B5B-F33AD7F8C437}" type="pres">
      <dgm:prSet presAssocID="{70BE3E38-9675-4B27-AEDE-962809F6B9C1}" presName="node" presStyleCnt="0"/>
      <dgm:spPr/>
    </dgm:pt>
    <dgm:pt modelId="{35D721DE-B4F1-48A8-BED8-4391CE50F8EF}" type="pres">
      <dgm:prSet presAssocID="{70BE3E38-9675-4B27-AEDE-962809F6B9C1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E04E08BD-FD6C-4480-81F8-89BC5303BDCD}" type="pres">
      <dgm:prSet presAssocID="{70BE3E38-9675-4B27-AEDE-962809F6B9C1}" presName="childNode" presStyleLbl="revTx" presStyleIdx="0" presStyleCnt="0">
        <dgm:presLayoutVars>
          <dgm:bulletEnabled val="1"/>
        </dgm:presLayoutVars>
      </dgm:prSet>
      <dgm:spPr/>
    </dgm:pt>
    <dgm:pt modelId="{1FF520EF-255C-4D41-B656-83A0B43077DB}" type="pres">
      <dgm:prSet presAssocID="{C14174BA-9F42-40D7-91AD-498FBEC3CE95}" presName="Name25" presStyleLbl="parChTrans1D1" presStyleIdx="1" presStyleCnt="3"/>
      <dgm:spPr/>
    </dgm:pt>
    <dgm:pt modelId="{3B779DCF-B43A-4AEF-9A14-F358F4CD5633}" type="pres">
      <dgm:prSet presAssocID="{DE3DE368-4B23-4171-985C-D084692E08BA}" presName="node" presStyleCnt="0"/>
      <dgm:spPr/>
    </dgm:pt>
    <dgm:pt modelId="{74D8C40A-565E-4D6F-BF04-E9D647B3AEBA}" type="pres">
      <dgm:prSet presAssocID="{DE3DE368-4B23-4171-985C-D084692E08BA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BCA7435C-E0DC-4E15-9252-EC2F06BDB67A}" type="pres">
      <dgm:prSet presAssocID="{DE3DE368-4B23-4171-985C-D084692E08BA}" presName="childNode" presStyleLbl="revTx" presStyleIdx="0" presStyleCnt="0">
        <dgm:presLayoutVars>
          <dgm:bulletEnabled val="1"/>
        </dgm:presLayoutVars>
      </dgm:prSet>
      <dgm:spPr/>
    </dgm:pt>
    <dgm:pt modelId="{8797FDA3-0613-4D13-872C-ECD3419D5F15}" type="pres">
      <dgm:prSet presAssocID="{A9E78944-2E39-47DA-82E8-025E57D44D2C}" presName="Name25" presStyleLbl="parChTrans1D1" presStyleIdx="2" presStyleCnt="3"/>
      <dgm:spPr/>
    </dgm:pt>
    <dgm:pt modelId="{FF540E28-8E0C-4640-9079-034307820CDA}" type="pres">
      <dgm:prSet presAssocID="{AE9CF2DB-6715-418D-B07D-833F31DEF32B}" presName="node" presStyleCnt="0"/>
      <dgm:spPr/>
    </dgm:pt>
    <dgm:pt modelId="{118B87AA-41CF-4362-AD43-2C2377133A87}" type="pres">
      <dgm:prSet presAssocID="{AE9CF2DB-6715-418D-B07D-833F31DEF32B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289E78D5-0CFF-4D50-9DEB-417601B02192}" type="pres">
      <dgm:prSet presAssocID="{AE9CF2DB-6715-418D-B07D-833F31DEF32B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F419A029-1F7E-46AB-9BC8-D3C0DDE64729}" srcId="{895EE7BF-CED8-4750-BAC6-19E1E7CD9EDD}" destId="{DE3DE368-4B23-4171-985C-D084692E08BA}" srcOrd="1" destOrd="0" parTransId="{C14174BA-9F42-40D7-91AD-498FBEC3CE95}" sibTransId="{DCA96CDA-814D-47CE-8F91-4CB4503820B8}"/>
    <dgm:cxn modelId="{83B1E140-6401-4EA4-9BBD-21B30ACB952C}" type="presOf" srcId="{DE3DE368-4B23-4171-985C-D084692E08BA}" destId="{74D8C40A-565E-4D6F-BF04-E9D647B3AEBA}" srcOrd="0" destOrd="0" presId="urn:microsoft.com/office/officeart/2005/8/layout/radial2"/>
    <dgm:cxn modelId="{7007395B-D95F-4B7B-844F-84BC41122844}" type="presOf" srcId="{AE9CF2DB-6715-418D-B07D-833F31DEF32B}" destId="{118B87AA-41CF-4362-AD43-2C2377133A87}" srcOrd="0" destOrd="0" presId="urn:microsoft.com/office/officeart/2005/8/layout/radial2"/>
    <dgm:cxn modelId="{5C801B60-8770-4CFD-AE7E-A6A6599557AA}" srcId="{895EE7BF-CED8-4750-BAC6-19E1E7CD9EDD}" destId="{AE9CF2DB-6715-418D-B07D-833F31DEF32B}" srcOrd="2" destOrd="0" parTransId="{A9E78944-2E39-47DA-82E8-025E57D44D2C}" sibTransId="{932A1E1A-B3C7-4967-8B9C-2D78178BCB08}"/>
    <dgm:cxn modelId="{4ADC9D43-706E-4125-994C-B23BA4F1785E}" type="presOf" srcId="{C14174BA-9F42-40D7-91AD-498FBEC3CE95}" destId="{1FF520EF-255C-4D41-B656-83A0B43077DB}" srcOrd="0" destOrd="0" presId="urn:microsoft.com/office/officeart/2005/8/layout/radial2"/>
    <dgm:cxn modelId="{23DFA064-46D8-4AA2-BB9F-4F8BD1278E32}" srcId="{895EE7BF-CED8-4750-BAC6-19E1E7CD9EDD}" destId="{70BE3E38-9675-4B27-AEDE-962809F6B9C1}" srcOrd="0" destOrd="0" parTransId="{8971F929-C119-4B46-B582-8AF07ABA6B59}" sibTransId="{13645249-0C40-4805-8C2D-B3134D1390B9}"/>
    <dgm:cxn modelId="{6BA0098C-E3B5-47C1-AFF0-AEA917E4B351}" type="presOf" srcId="{8971F929-C119-4B46-B582-8AF07ABA6B59}" destId="{0DC0D636-AC0A-4850-B659-257D17C63130}" srcOrd="0" destOrd="0" presId="urn:microsoft.com/office/officeart/2005/8/layout/radial2"/>
    <dgm:cxn modelId="{87E8E09C-1112-434E-A800-7EB525B0499A}" type="presOf" srcId="{70BE3E38-9675-4B27-AEDE-962809F6B9C1}" destId="{35D721DE-B4F1-48A8-BED8-4391CE50F8EF}" srcOrd="0" destOrd="0" presId="urn:microsoft.com/office/officeart/2005/8/layout/radial2"/>
    <dgm:cxn modelId="{AD5203A0-D91B-43E1-9996-B85949DED260}" type="presOf" srcId="{A9E78944-2E39-47DA-82E8-025E57D44D2C}" destId="{8797FDA3-0613-4D13-872C-ECD3419D5F15}" srcOrd="0" destOrd="0" presId="urn:microsoft.com/office/officeart/2005/8/layout/radial2"/>
    <dgm:cxn modelId="{3431BAFB-5A10-4EE8-A0E7-528203F77F08}" type="presOf" srcId="{895EE7BF-CED8-4750-BAC6-19E1E7CD9EDD}" destId="{2096937F-403D-4220-9936-DB83913F42F8}" srcOrd="0" destOrd="0" presId="urn:microsoft.com/office/officeart/2005/8/layout/radial2"/>
    <dgm:cxn modelId="{C0B34A52-7DE5-4055-957D-ADCCABFC3AFE}" type="presParOf" srcId="{2096937F-403D-4220-9936-DB83913F42F8}" destId="{A0DB68CC-F3DF-44FF-8C47-CEF155A9B342}" srcOrd="0" destOrd="0" presId="urn:microsoft.com/office/officeart/2005/8/layout/radial2"/>
    <dgm:cxn modelId="{0E1865B7-F08D-4B0E-B962-50DC0F0EB007}" type="presParOf" srcId="{A0DB68CC-F3DF-44FF-8C47-CEF155A9B342}" destId="{E73C5C9B-F19F-4954-B430-D160CC8D2D8B}" srcOrd="0" destOrd="0" presId="urn:microsoft.com/office/officeart/2005/8/layout/radial2"/>
    <dgm:cxn modelId="{175593DE-60D1-4D19-BEC9-A7D83413427F}" type="presParOf" srcId="{E73C5C9B-F19F-4954-B430-D160CC8D2D8B}" destId="{A5714A58-8179-4DF2-B1A6-B04B248121F6}" srcOrd="0" destOrd="0" presId="urn:microsoft.com/office/officeart/2005/8/layout/radial2"/>
    <dgm:cxn modelId="{AD4B8FBA-665F-48F0-B722-CA22CF54F139}" type="presParOf" srcId="{E73C5C9B-F19F-4954-B430-D160CC8D2D8B}" destId="{83539AAA-3D28-4DA2-8F96-5AF89344F722}" srcOrd="1" destOrd="0" presId="urn:microsoft.com/office/officeart/2005/8/layout/radial2"/>
    <dgm:cxn modelId="{B8BBD310-24CA-4F1D-B19A-58544BE285A8}" type="presParOf" srcId="{A0DB68CC-F3DF-44FF-8C47-CEF155A9B342}" destId="{0DC0D636-AC0A-4850-B659-257D17C63130}" srcOrd="1" destOrd="0" presId="urn:microsoft.com/office/officeart/2005/8/layout/radial2"/>
    <dgm:cxn modelId="{17DD336E-EF56-4421-8E06-F53F8CBF613D}" type="presParOf" srcId="{A0DB68CC-F3DF-44FF-8C47-CEF155A9B342}" destId="{9AB5B782-9F77-4A39-8B5B-F33AD7F8C437}" srcOrd="2" destOrd="0" presId="urn:microsoft.com/office/officeart/2005/8/layout/radial2"/>
    <dgm:cxn modelId="{0DF8151F-F609-4A5A-AB13-229DE34B4164}" type="presParOf" srcId="{9AB5B782-9F77-4A39-8B5B-F33AD7F8C437}" destId="{35D721DE-B4F1-48A8-BED8-4391CE50F8EF}" srcOrd="0" destOrd="0" presId="urn:microsoft.com/office/officeart/2005/8/layout/radial2"/>
    <dgm:cxn modelId="{876DC3B3-501F-451A-92FB-DB621613BF5C}" type="presParOf" srcId="{9AB5B782-9F77-4A39-8B5B-F33AD7F8C437}" destId="{E04E08BD-FD6C-4480-81F8-89BC5303BDCD}" srcOrd="1" destOrd="0" presId="urn:microsoft.com/office/officeart/2005/8/layout/radial2"/>
    <dgm:cxn modelId="{E9BD311C-958E-4410-B3E4-9EF258B109EA}" type="presParOf" srcId="{A0DB68CC-F3DF-44FF-8C47-CEF155A9B342}" destId="{1FF520EF-255C-4D41-B656-83A0B43077DB}" srcOrd="3" destOrd="0" presId="urn:microsoft.com/office/officeart/2005/8/layout/radial2"/>
    <dgm:cxn modelId="{94085CD4-7C3B-43B7-BEE5-32B2A7E09F84}" type="presParOf" srcId="{A0DB68CC-F3DF-44FF-8C47-CEF155A9B342}" destId="{3B779DCF-B43A-4AEF-9A14-F358F4CD5633}" srcOrd="4" destOrd="0" presId="urn:microsoft.com/office/officeart/2005/8/layout/radial2"/>
    <dgm:cxn modelId="{1833D93C-8C4F-48F7-98DF-907787D7702E}" type="presParOf" srcId="{3B779DCF-B43A-4AEF-9A14-F358F4CD5633}" destId="{74D8C40A-565E-4D6F-BF04-E9D647B3AEBA}" srcOrd="0" destOrd="0" presId="urn:microsoft.com/office/officeart/2005/8/layout/radial2"/>
    <dgm:cxn modelId="{C21997A3-58AD-4446-936F-6A9E4B875F5F}" type="presParOf" srcId="{3B779DCF-B43A-4AEF-9A14-F358F4CD5633}" destId="{BCA7435C-E0DC-4E15-9252-EC2F06BDB67A}" srcOrd="1" destOrd="0" presId="urn:microsoft.com/office/officeart/2005/8/layout/radial2"/>
    <dgm:cxn modelId="{ACF93336-FD21-4E85-86F6-EEEA959EF6DE}" type="presParOf" srcId="{A0DB68CC-F3DF-44FF-8C47-CEF155A9B342}" destId="{8797FDA3-0613-4D13-872C-ECD3419D5F15}" srcOrd="5" destOrd="0" presId="urn:microsoft.com/office/officeart/2005/8/layout/radial2"/>
    <dgm:cxn modelId="{63831275-813B-4F5A-BBEF-4EFB151204AA}" type="presParOf" srcId="{A0DB68CC-F3DF-44FF-8C47-CEF155A9B342}" destId="{FF540E28-8E0C-4640-9079-034307820CDA}" srcOrd="6" destOrd="0" presId="urn:microsoft.com/office/officeart/2005/8/layout/radial2"/>
    <dgm:cxn modelId="{19A7ED39-9607-40E6-BB07-0C41470D97A7}" type="presParOf" srcId="{FF540E28-8E0C-4640-9079-034307820CDA}" destId="{118B87AA-41CF-4362-AD43-2C2377133A87}" srcOrd="0" destOrd="0" presId="urn:microsoft.com/office/officeart/2005/8/layout/radial2"/>
    <dgm:cxn modelId="{253639ED-E5B2-4D6A-8F78-28305E9E1E32}" type="presParOf" srcId="{FF540E28-8E0C-4640-9079-034307820CDA}" destId="{289E78D5-0CFF-4D50-9DEB-417601B0219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5EE7BF-CED8-4750-BAC6-19E1E7CD9EDD}" type="doc">
      <dgm:prSet loTypeId="urn:microsoft.com/office/officeart/2005/8/layout/radial2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0BE3E38-9675-4B27-AEDE-962809F6B9C1}">
      <dgm:prSet phldrT="[Text]"/>
      <dgm:spPr/>
      <dgm:t>
        <a:bodyPr/>
        <a:lstStyle/>
        <a:p>
          <a:r>
            <a:rPr lang="de-DE" b="1" dirty="0" err="1">
              <a:latin typeface="Biome Light" panose="020B0303030204020804" pitchFamily="34" charset="0"/>
              <a:cs typeface="Biome Light" panose="020B0303030204020804" pitchFamily="34" charset="0"/>
            </a:rPr>
            <a:t>Insta_Add</a:t>
          </a:r>
          <a:endParaRPr lang="de-DE" b="1" dirty="0">
            <a:latin typeface="Biome Light" panose="020B0303030204020804" pitchFamily="34" charset="0"/>
            <a:cs typeface="Biome Light" panose="020B0303030204020804" pitchFamily="34" charset="0"/>
          </a:endParaRPr>
        </a:p>
      </dgm:t>
    </dgm:pt>
    <dgm:pt modelId="{8971F929-C119-4B46-B582-8AF07ABA6B59}" type="parTrans" cxnId="{23DFA064-46D8-4AA2-BB9F-4F8BD1278E32}">
      <dgm:prSet/>
      <dgm:spPr/>
      <dgm:t>
        <a:bodyPr/>
        <a:lstStyle/>
        <a:p>
          <a:endParaRPr lang="de-DE"/>
        </a:p>
      </dgm:t>
    </dgm:pt>
    <dgm:pt modelId="{13645249-0C40-4805-8C2D-B3134D1390B9}" type="sibTrans" cxnId="{23DFA064-46D8-4AA2-BB9F-4F8BD1278E32}">
      <dgm:prSet/>
      <dgm:spPr/>
      <dgm:t>
        <a:bodyPr/>
        <a:lstStyle/>
        <a:p>
          <a:endParaRPr lang="de-DE"/>
        </a:p>
      </dgm:t>
    </dgm:pt>
    <dgm:pt modelId="{DE3DE368-4B23-4171-985C-D084692E08BA}">
      <dgm:prSet phldrT="[Text]"/>
      <dgm:spPr/>
      <dgm:t>
        <a:bodyPr/>
        <a:lstStyle/>
        <a:p>
          <a:r>
            <a:rPr lang="de-DE" b="1" dirty="0">
              <a:latin typeface="Biome Light" panose="020B0303030204020804" pitchFamily="34" charset="0"/>
              <a:cs typeface="Biome Light" panose="020B0303030204020804" pitchFamily="34" charset="0"/>
            </a:rPr>
            <a:t>5min auf HP</a:t>
          </a:r>
        </a:p>
      </dgm:t>
    </dgm:pt>
    <dgm:pt modelId="{C14174BA-9F42-40D7-91AD-498FBEC3CE95}" type="parTrans" cxnId="{F419A029-1F7E-46AB-9BC8-D3C0DDE64729}">
      <dgm:prSet/>
      <dgm:spPr/>
      <dgm:t>
        <a:bodyPr/>
        <a:lstStyle/>
        <a:p>
          <a:endParaRPr lang="de-DE"/>
        </a:p>
      </dgm:t>
    </dgm:pt>
    <dgm:pt modelId="{DCA96CDA-814D-47CE-8F91-4CB4503820B8}" type="sibTrans" cxnId="{F419A029-1F7E-46AB-9BC8-D3C0DDE64729}">
      <dgm:prSet/>
      <dgm:spPr/>
      <dgm:t>
        <a:bodyPr/>
        <a:lstStyle/>
        <a:p>
          <a:endParaRPr lang="de-DE"/>
        </a:p>
      </dgm:t>
    </dgm:pt>
    <dgm:pt modelId="{AE9CF2DB-6715-418D-B07D-833F31DEF32B}">
      <dgm:prSet phldrT="[Text]"/>
      <dgm:spPr/>
      <dgm:t>
        <a:bodyPr/>
        <a:lstStyle/>
        <a:p>
          <a:r>
            <a:rPr lang="de-DE" b="1" dirty="0">
              <a:latin typeface="Biome Light" panose="020B0303030204020804" pitchFamily="34" charset="0"/>
              <a:cs typeface="Biome Light" panose="020B0303030204020804" pitchFamily="34" charset="0"/>
            </a:rPr>
            <a:t>ABO Newsletter</a:t>
          </a:r>
        </a:p>
      </dgm:t>
    </dgm:pt>
    <dgm:pt modelId="{A9E78944-2E39-47DA-82E8-025E57D44D2C}" type="parTrans" cxnId="{5C801B60-8770-4CFD-AE7E-A6A6599557AA}">
      <dgm:prSet/>
      <dgm:spPr/>
      <dgm:t>
        <a:bodyPr/>
        <a:lstStyle/>
        <a:p>
          <a:endParaRPr lang="de-DE"/>
        </a:p>
      </dgm:t>
    </dgm:pt>
    <dgm:pt modelId="{932A1E1A-B3C7-4967-8B9C-2D78178BCB08}" type="sibTrans" cxnId="{5C801B60-8770-4CFD-AE7E-A6A6599557AA}">
      <dgm:prSet/>
      <dgm:spPr/>
      <dgm:t>
        <a:bodyPr/>
        <a:lstStyle/>
        <a:p>
          <a:endParaRPr lang="de-DE"/>
        </a:p>
      </dgm:t>
    </dgm:pt>
    <dgm:pt modelId="{09EBF85E-2A1B-4A51-95E7-C04FDADE422B}">
      <dgm:prSet phldrT="[Text]"/>
      <dgm:spPr/>
      <dgm:t>
        <a:bodyPr/>
        <a:lstStyle/>
        <a:p>
          <a:r>
            <a:rPr lang="de-DE" b="1" dirty="0">
              <a:latin typeface="Biome Light" panose="020B0303030204020804" pitchFamily="34" charset="0"/>
              <a:cs typeface="Biome Light" panose="020B0303030204020804" pitchFamily="34" charset="0"/>
            </a:rPr>
            <a:t>5 Visits auf PS</a:t>
          </a:r>
        </a:p>
      </dgm:t>
    </dgm:pt>
    <dgm:pt modelId="{A57AAF37-F0B5-4057-9CF6-93BBDB96E3D6}" type="parTrans" cxnId="{39496F91-7F4F-49CD-9D27-83DC29058ABC}">
      <dgm:prSet/>
      <dgm:spPr/>
      <dgm:t>
        <a:bodyPr/>
        <a:lstStyle/>
        <a:p>
          <a:endParaRPr lang="de-DE"/>
        </a:p>
      </dgm:t>
    </dgm:pt>
    <dgm:pt modelId="{A033DCF2-6E65-41F1-9714-5D1282014977}" type="sibTrans" cxnId="{39496F91-7F4F-49CD-9D27-83DC29058ABC}">
      <dgm:prSet/>
      <dgm:spPr/>
      <dgm:t>
        <a:bodyPr/>
        <a:lstStyle/>
        <a:p>
          <a:endParaRPr lang="de-DE"/>
        </a:p>
      </dgm:t>
    </dgm:pt>
    <dgm:pt modelId="{C4734BD2-51CB-40EF-980A-C89725783C0B}">
      <dgm:prSet phldrT="[Text]"/>
      <dgm:spPr/>
      <dgm:t>
        <a:bodyPr/>
        <a:lstStyle/>
        <a:p>
          <a:r>
            <a:rPr lang="de-DE" b="1" dirty="0">
              <a:latin typeface="Biome Light" panose="020B0303030204020804" pitchFamily="34" charset="0"/>
              <a:cs typeface="Biome Light" panose="020B0303030204020804" pitchFamily="34" charset="0"/>
            </a:rPr>
            <a:t>10 Ratings &amp; </a:t>
          </a:r>
          <a:r>
            <a:rPr lang="de-DE" b="1" dirty="0" err="1">
              <a:latin typeface="Biome Light" panose="020B0303030204020804" pitchFamily="34" charset="0"/>
              <a:cs typeface="Biome Light" panose="020B0303030204020804" pitchFamily="34" charset="0"/>
            </a:rPr>
            <a:t>Rezis</a:t>
          </a:r>
          <a:endParaRPr lang="de-DE" b="1" dirty="0">
            <a:latin typeface="Biome Light" panose="020B0303030204020804" pitchFamily="34" charset="0"/>
            <a:cs typeface="Biome Light" panose="020B0303030204020804" pitchFamily="34" charset="0"/>
          </a:endParaRPr>
        </a:p>
      </dgm:t>
    </dgm:pt>
    <dgm:pt modelId="{00633A6A-D017-4C90-A398-6525EAA1139C}" type="parTrans" cxnId="{7D3F54C8-6DCF-41F3-B473-BB1FE0234461}">
      <dgm:prSet/>
      <dgm:spPr/>
      <dgm:t>
        <a:bodyPr/>
        <a:lstStyle/>
        <a:p>
          <a:endParaRPr lang="de-DE"/>
        </a:p>
      </dgm:t>
    </dgm:pt>
    <dgm:pt modelId="{56232D8E-59BD-4D7E-86A9-CE80A9F458F6}" type="sibTrans" cxnId="{7D3F54C8-6DCF-41F3-B473-BB1FE0234461}">
      <dgm:prSet/>
      <dgm:spPr/>
      <dgm:t>
        <a:bodyPr/>
        <a:lstStyle/>
        <a:p>
          <a:endParaRPr lang="de-DE"/>
        </a:p>
      </dgm:t>
    </dgm:pt>
    <dgm:pt modelId="{9E19C50C-A0B4-497B-BFB0-206D8195E5D3}">
      <dgm:prSet phldrT="[Text]"/>
      <dgm:spPr/>
      <dgm:t>
        <a:bodyPr/>
        <a:lstStyle/>
        <a:p>
          <a:r>
            <a:rPr lang="de-DE" b="1" dirty="0">
              <a:latin typeface="Biome Light" panose="020B0303030204020804" pitchFamily="34" charset="0"/>
              <a:cs typeface="Biome Light" panose="020B0303030204020804" pitchFamily="34" charset="0"/>
            </a:rPr>
            <a:t>Kauf nach 10 Tagen</a:t>
          </a:r>
        </a:p>
      </dgm:t>
    </dgm:pt>
    <dgm:pt modelId="{19739F5D-8D4B-43AF-93A2-3B2331F1C11D}" type="parTrans" cxnId="{21E5F783-5870-48C9-88CB-06DB535AD64B}">
      <dgm:prSet/>
      <dgm:spPr/>
      <dgm:t>
        <a:bodyPr/>
        <a:lstStyle/>
        <a:p>
          <a:endParaRPr lang="de-DE"/>
        </a:p>
      </dgm:t>
    </dgm:pt>
    <dgm:pt modelId="{C31523E9-40AD-471D-A444-0AFBB9E9B9D1}" type="sibTrans" cxnId="{21E5F783-5870-48C9-88CB-06DB535AD64B}">
      <dgm:prSet/>
      <dgm:spPr/>
      <dgm:t>
        <a:bodyPr/>
        <a:lstStyle/>
        <a:p>
          <a:endParaRPr lang="de-DE"/>
        </a:p>
      </dgm:t>
    </dgm:pt>
    <dgm:pt modelId="{2096937F-403D-4220-9936-DB83913F42F8}" type="pres">
      <dgm:prSet presAssocID="{895EE7BF-CED8-4750-BAC6-19E1E7CD9EDD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A0DB68CC-F3DF-44FF-8C47-CEF155A9B342}" type="pres">
      <dgm:prSet presAssocID="{895EE7BF-CED8-4750-BAC6-19E1E7CD9EDD}" presName="cycle" presStyleCnt="0"/>
      <dgm:spPr/>
    </dgm:pt>
    <dgm:pt modelId="{E73C5C9B-F19F-4954-B430-D160CC8D2D8B}" type="pres">
      <dgm:prSet presAssocID="{895EE7BF-CED8-4750-BAC6-19E1E7CD9EDD}" presName="centerShape" presStyleCnt="0"/>
      <dgm:spPr/>
    </dgm:pt>
    <dgm:pt modelId="{A5714A58-8179-4DF2-B1A6-B04B248121F6}" type="pres">
      <dgm:prSet presAssocID="{895EE7BF-CED8-4750-BAC6-19E1E7CD9EDD}" presName="connSite" presStyleLbl="node1" presStyleIdx="0" presStyleCnt="7"/>
      <dgm:spPr/>
    </dgm:pt>
    <dgm:pt modelId="{83539AAA-3D28-4DA2-8F96-5AF89344F722}" type="pres">
      <dgm:prSet presAssocID="{895EE7BF-CED8-4750-BAC6-19E1E7CD9EDD}" presName="visible" presStyleLbl="node1" presStyleIdx="0" presStyleCnt="7" custLinFactNeighborX="41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DC0D636-AC0A-4850-B659-257D17C63130}" type="pres">
      <dgm:prSet presAssocID="{8971F929-C119-4B46-B582-8AF07ABA6B59}" presName="Name25" presStyleLbl="parChTrans1D1" presStyleIdx="0" presStyleCnt="6"/>
      <dgm:spPr/>
    </dgm:pt>
    <dgm:pt modelId="{9AB5B782-9F77-4A39-8B5B-F33AD7F8C437}" type="pres">
      <dgm:prSet presAssocID="{70BE3E38-9675-4B27-AEDE-962809F6B9C1}" presName="node" presStyleCnt="0"/>
      <dgm:spPr/>
    </dgm:pt>
    <dgm:pt modelId="{35D721DE-B4F1-48A8-BED8-4391CE50F8EF}" type="pres">
      <dgm:prSet presAssocID="{70BE3E38-9675-4B27-AEDE-962809F6B9C1}" presName="parentNode" presStyleLbl="node1" presStyleIdx="1" presStyleCnt="7">
        <dgm:presLayoutVars>
          <dgm:chMax val="1"/>
          <dgm:bulletEnabled val="1"/>
        </dgm:presLayoutVars>
      </dgm:prSet>
      <dgm:spPr/>
    </dgm:pt>
    <dgm:pt modelId="{E04E08BD-FD6C-4480-81F8-89BC5303BDCD}" type="pres">
      <dgm:prSet presAssocID="{70BE3E38-9675-4B27-AEDE-962809F6B9C1}" presName="childNode" presStyleLbl="revTx" presStyleIdx="0" presStyleCnt="0">
        <dgm:presLayoutVars>
          <dgm:bulletEnabled val="1"/>
        </dgm:presLayoutVars>
      </dgm:prSet>
      <dgm:spPr/>
    </dgm:pt>
    <dgm:pt modelId="{1FF520EF-255C-4D41-B656-83A0B43077DB}" type="pres">
      <dgm:prSet presAssocID="{C14174BA-9F42-40D7-91AD-498FBEC3CE95}" presName="Name25" presStyleLbl="parChTrans1D1" presStyleIdx="1" presStyleCnt="6"/>
      <dgm:spPr/>
    </dgm:pt>
    <dgm:pt modelId="{3B779DCF-B43A-4AEF-9A14-F358F4CD5633}" type="pres">
      <dgm:prSet presAssocID="{DE3DE368-4B23-4171-985C-D084692E08BA}" presName="node" presStyleCnt="0"/>
      <dgm:spPr/>
    </dgm:pt>
    <dgm:pt modelId="{74D8C40A-565E-4D6F-BF04-E9D647B3AEBA}" type="pres">
      <dgm:prSet presAssocID="{DE3DE368-4B23-4171-985C-D084692E08BA}" presName="parentNode" presStyleLbl="node1" presStyleIdx="2" presStyleCnt="7">
        <dgm:presLayoutVars>
          <dgm:chMax val="1"/>
          <dgm:bulletEnabled val="1"/>
        </dgm:presLayoutVars>
      </dgm:prSet>
      <dgm:spPr/>
    </dgm:pt>
    <dgm:pt modelId="{BCA7435C-E0DC-4E15-9252-EC2F06BDB67A}" type="pres">
      <dgm:prSet presAssocID="{DE3DE368-4B23-4171-985C-D084692E08BA}" presName="childNode" presStyleLbl="revTx" presStyleIdx="0" presStyleCnt="0">
        <dgm:presLayoutVars>
          <dgm:bulletEnabled val="1"/>
        </dgm:presLayoutVars>
      </dgm:prSet>
      <dgm:spPr/>
    </dgm:pt>
    <dgm:pt modelId="{8797FDA3-0613-4D13-872C-ECD3419D5F15}" type="pres">
      <dgm:prSet presAssocID="{A9E78944-2E39-47DA-82E8-025E57D44D2C}" presName="Name25" presStyleLbl="parChTrans1D1" presStyleIdx="2" presStyleCnt="6"/>
      <dgm:spPr/>
    </dgm:pt>
    <dgm:pt modelId="{FF540E28-8E0C-4640-9079-034307820CDA}" type="pres">
      <dgm:prSet presAssocID="{AE9CF2DB-6715-418D-B07D-833F31DEF32B}" presName="node" presStyleCnt="0"/>
      <dgm:spPr/>
    </dgm:pt>
    <dgm:pt modelId="{118B87AA-41CF-4362-AD43-2C2377133A87}" type="pres">
      <dgm:prSet presAssocID="{AE9CF2DB-6715-418D-B07D-833F31DEF32B}" presName="parentNode" presStyleLbl="node1" presStyleIdx="3" presStyleCnt="7">
        <dgm:presLayoutVars>
          <dgm:chMax val="1"/>
          <dgm:bulletEnabled val="1"/>
        </dgm:presLayoutVars>
      </dgm:prSet>
      <dgm:spPr/>
    </dgm:pt>
    <dgm:pt modelId="{289E78D5-0CFF-4D50-9DEB-417601B02192}" type="pres">
      <dgm:prSet presAssocID="{AE9CF2DB-6715-418D-B07D-833F31DEF32B}" presName="childNode" presStyleLbl="revTx" presStyleIdx="0" presStyleCnt="0">
        <dgm:presLayoutVars>
          <dgm:bulletEnabled val="1"/>
        </dgm:presLayoutVars>
      </dgm:prSet>
      <dgm:spPr/>
    </dgm:pt>
    <dgm:pt modelId="{0956ECC2-4C3E-462F-8CDA-2B8AB7499FB4}" type="pres">
      <dgm:prSet presAssocID="{A57AAF37-F0B5-4057-9CF6-93BBDB96E3D6}" presName="Name25" presStyleLbl="parChTrans1D1" presStyleIdx="3" presStyleCnt="6"/>
      <dgm:spPr/>
    </dgm:pt>
    <dgm:pt modelId="{DFE91A52-DB93-4A7D-9725-18C6CA35286C}" type="pres">
      <dgm:prSet presAssocID="{09EBF85E-2A1B-4A51-95E7-C04FDADE422B}" presName="node" presStyleCnt="0"/>
      <dgm:spPr/>
    </dgm:pt>
    <dgm:pt modelId="{180157B7-32D6-4A02-A3A3-FFC5B39469A4}" type="pres">
      <dgm:prSet presAssocID="{09EBF85E-2A1B-4A51-95E7-C04FDADE422B}" presName="parentNode" presStyleLbl="node1" presStyleIdx="4" presStyleCnt="7">
        <dgm:presLayoutVars>
          <dgm:chMax val="1"/>
          <dgm:bulletEnabled val="1"/>
        </dgm:presLayoutVars>
      </dgm:prSet>
      <dgm:spPr/>
    </dgm:pt>
    <dgm:pt modelId="{0BBB98B4-BEE5-44BA-83FA-D5CCB66288BC}" type="pres">
      <dgm:prSet presAssocID="{09EBF85E-2A1B-4A51-95E7-C04FDADE422B}" presName="childNode" presStyleLbl="revTx" presStyleIdx="0" presStyleCnt="0">
        <dgm:presLayoutVars>
          <dgm:bulletEnabled val="1"/>
        </dgm:presLayoutVars>
      </dgm:prSet>
      <dgm:spPr/>
    </dgm:pt>
    <dgm:pt modelId="{08C88D0E-6760-452F-B59A-F00EF6870A08}" type="pres">
      <dgm:prSet presAssocID="{00633A6A-D017-4C90-A398-6525EAA1139C}" presName="Name25" presStyleLbl="parChTrans1D1" presStyleIdx="4" presStyleCnt="6"/>
      <dgm:spPr/>
    </dgm:pt>
    <dgm:pt modelId="{0898B691-A92E-4DC1-8EC0-1D64F8D9D4E2}" type="pres">
      <dgm:prSet presAssocID="{C4734BD2-51CB-40EF-980A-C89725783C0B}" presName="node" presStyleCnt="0"/>
      <dgm:spPr/>
    </dgm:pt>
    <dgm:pt modelId="{EB3563EC-EA92-4A2F-97CF-369744AC4C6E}" type="pres">
      <dgm:prSet presAssocID="{C4734BD2-51CB-40EF-980A-C89725783C0B}" presName="parentNode" presStyleLbl="node1" presStyleIdx="5" presStyleCnt="7">
        <dgm:presLayoutVars>
          <dgm:chMax val="1"/>
          <dgm:bulletEnabled val="1"/>
        </dgm:presLayoutVars>
      </dgm:prSet>
      <dgm:spPr/>
    </dgm:pt>
    <dgm:pt modelId="{662CCCEC-CA07-4718-881A-4F5D47059746}" type="pres">
      <dgm:prSet presAssocID="{C4734BD2-51CB-40EF-980A-C89725783C0B}" presName="childNode" presStyleLbl="revTx" presStyleIdx="0" presStyleCnt="0">
        <dgm:presLayoutVars>
          <dgm:bulletEnabled val="1"/>
        </dgm:presLayoutVars>
      </dgm:prSet>
      <dgm:spPr/>
    </dgm:pt>
    <dgm:pt modelId="{4BA64E1E-1279-414F-82F4-AC36762FFF69}" type="pres">
      <dgm:prSet presAssocID="{19739F5D-8D4B-43AF-93A2-3B2331F1C11D}" presName="Name25" presStyleLbl="parChTrans1D1" presStyleIdx="5" presStyleCnt="6"/>
      <dgm:spPr/>
    </dgm:pt>
    <dgm:pt modelId="{D8763CE1-11CC-4FB7-B630-EC3DC564E0D0}" type="pres">
      <dgm:prSet presAssocID="{9E19C50C-A0B4-497B-BFB0-206D8195E5D3}" presName="node" presStyleCnt="0"/>
      <dgm:spPr/>
    </dgm:pt>
    <dgm:pt modelId="{AC34F847-01A8-4DC0-92A2-1FCFC3DF12BC}" type="pres">
      <dgm:prSet presAssocID="{9E19C50C-A0B4-497B-BFB0-206D8195E5D3}" presName="parentNode" presStyleLbl="node1" presStyleIdx="6" presStyleCnt="7">
        <dgm:presLayoutVars>
          <dgm:chMax val="1"/>
          <dgm:bulletEnabled val="1"/>
        </dgm:presLayoutVars>
      </dgm:prSet>
      <dgm:spPr/>
    </dgm:pt>
    <dgm:pt modelId="{A0B5C751-172C-46F0-9EBA-94AF5A93CDD2}" type="pres">
      <dgm:prSet presAssocID="{9E19C50C-A0B4-497B-BFB0-206D8195E5D3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6F11780A-F3A5-4199-9DB6-281AECEC98CB}" type="presOf" srcId="{A57AAF37-F0B5-4057-9CF6-93BBDB96E3D6}" destId="{0956ECC2-4C3E-462F-8CDA-2B8AB7499FB4}" srcOrd="0" destOrd="0" presId="urn:microsoft.com/office/officeart/2005/8/layout/radial2"/>
    <dgm:cxn modelId="{F419A029-1F7E-46AB-9BC8-D3C0DDE64729}" srcId="{895EE7BF-CED8-4750-BAC6-19E1E7CD9EDD}" destId="{DE3DE368-4B23-4171-985C-D084692E08BA}" srcOrd="1" destOrd="0" parTransId="{C14174BA-9F42-40D7-91AD-498FBEC3CE95}" sibTransId="{DCA96CDA-814D-47CE-8F91-4CB4503820B8}"/>
    <dgm:cxn modelId="{C1588E2E-9DF5-4A05-88C1-74344C42B6D3}" type="presOf" srcId="{09EBF85E-2A1B-4A51-95E7-C04FDADE422B}" destId="{180157B7-32D6-4A02-A3A3-FFC5B39469A4}" srcOrd="0" destOrd="0" presId="urn:microsoft.com/office/officeart/2005/8/layout/radial2"/>
    <dgm:cxn modelId="{83B1E140-6401-4EA4-9BBD-21B30ACB952C}" type="presOf" srcId="{DE3DE368-4B23-4171-985C-D084692E08BA}" destId="{74D8C40A-565E-4D6F-BF04-E9D647B3AEBA}" srcOrd="0" destOrd="0" presId="urn:microsoft.com/office/officeart/2005/8/layout/radial2"/>
    <dgm:cxn modelId="{7007395B-D95F-4B7B-844F-84BC41122844}" type="presOf" srcId="{AE9CF2DB-6715-418D-B07D-833F31DEF32B}" destId="{118B87AA-41CF-4362-AD43-2C2377133A87}" srcOrd="0" destOrd="0" presId="urn:microsoft.com/office/officeart/2005/8/layout/radial2"/>
    <dgm:cxn modelId="{5C801B60-8770-4CFD-AE7E-A6A6599557AA}" srcId="{895EE7BF-CED8-4750-BAC6-19E1E7CD9EDD}" destId="{AE9CF2DB-6715-418D-B07D-833F31DEF32B}" srcOrd="2" destOrd="0" parTransId="{A9E78944-2E39-47DA-82E8-025E57D44D2C}" sibTransId="{932A1E1A-B3C7-4967-8B9C-2D78178BCB08}"/>
    <dgm:cxn modelId="{4ADC9D43-706E-4125-994C-B23BA4F1785E}" type="presOf" srcId="{C14174BA-9F42-40D7-91AD-498FBEC3CE95}" destId="{1FF520EF-255C-4D41-B656-83A0B43077DB}" srcOrd="0" destOrd="0" presId="urn:microsoft.com/office/officeart/2005/8/layout/radial2"/>
    <dgm:cxn modelId="{23DFA064-46D8-4AA2-BB9F-4F8BD1278E32}" srcId="{895EE7BF-CED8-4750-BAC6-19E1E7CD9EDD}" destId="{70BE3E38-9675-4B27-AEDE-962809F6B9C1}" srcOrd="0" destOrd="0" parTransId="{8971F929-C119-4B46-B582-8AF07ABA6B59}" sibTransId="{13645249-0C40-4805-8C2D-B3134D1390B9}"/>
    <dgm:cxn modelId="{21E5F783-5870-48C9-88CB-06DB535AD64B}" srcId="{895EE7BF-CED8-4750-BAC6-19E1E7CD9EDD}" destId="{9E19C50C-A0B4-497B-BFB0-206D8195E5D3}" srcOrd="5" destOrd="0" parTransId="{19739F5D-8D4B-43AF-93A2-3B2331F1C11D}" sibTransId="{C31523E9-40AD-471D-A444-0AFBB9E9B9D1}"/>
    <dgm:cxn modelId="{6BA0098C-E3B5-47C1-AFF0-AEA917E4B351}" type="presOf" srcId="{8971F929-C119-4B46-B582-8AF07ABA6B59}" destId="{0DC0D636-AC0A-4850-B659-257D17C63130}" srcOrd="0" destOrd="0" presId="urn:microsoft.com/office/officeart/2005/8/layout/radial2"/>
    <dgm:cxn modelId="{AE31CB8C-08F5-444B-A1A6-DE3D0BD8835C}" type="presOf" srcId="{C4734BD2-51CB-40EF-980A-C89725783C0B}" destId="{EB3563EC-EA92-4A2F-97CF-369744AC4C6E}" srcOrd="0" destOrd="0" presId="urn:microsoft.com/office/officeart/2005/8/layout/radial2"/>
    <dgm:cxn modelId="{39496F91-7F4F-49CD-9D27-83DC29058ABC}" srcId="{895EE7BF-CED8-4750-BAC6-19E1E7CD9EDD}" destId="{09EBF85E-2A1B-4A51-95E7-C04FDADE422B}" srcOrd="3" destOrd="0" parTransId="{A57AAF37-F0B5-4057-9CF6-93BBDB96E3D6}" sibTransId="{A033DCF2-6E65-41F1-9714-5D1282014977}"/>
    <dgm:cxn modelId="{87E8E09C-1112-434E-A800-7EB525B0499A}" type="presOf" srcId="{70BE3E38-9675-4B27-AEDE-962809F6B9C1}" destId="{35D721DE-B4F1-48A8-BED8-4391CE50F8EF}" srcOrd="0" destOrd="0" presId="urn:microsoft.com/office/officeart/2005/8/layout/radial2"/>
    <dgm:cxn modelId="{AD5203A0-D91B-43E1-9996-B85949DED260}" type="presOf" srcId="{A9E78944-2E39-47DA-82E8-025E57D44D2C}" destId="{8797FDA3-0613-4D13-872C-ECD3419D5F15}" srcOrd="0" destOrd="0" presId="urn:microsoft.com/office/officeart/2005/8/layout/radial2"/>
    <dgm:cxn modelId="{122A23A3-09B5-462F-9C5E-8A600D05E6CC}" type="presOf" srcId="{9E19C50C-A0B4-497B-BFB0-206D8195E5D3}" destId="{AC34F847-01A8-4DC0-92A2-1FCFC3DF12BC}" srcOrd="0" destOrd="0" presId="urn:microsoft.com/office/officeart/2005/8/layout/radial2"/>
    <dgm:cxn modelId="{7D3F54C8-6DCF-41F3-B473-BB1FE0234461}" srcId="{895EE7BF-CED8-4750-BAC6-19E1E7CD9EDD}" destId="{C4734BD2-51CB-40EF-980A-C89725783C0B}" srcOrd="4" destOrd="0" parTransId="{00633A6A-D017-4C90-A398-6525EAA1139C}" sibTransId="{56232D8E-59BD-4D7E-86A9-CE80A9F458F6}"/>
    <dgm:cxn modelId="{FDA343CA-B4D2-4509-AD18-51B4932469B1}" type="presOf" srcId="{19739F5D-8D4B-43AF-93A2-3B2331F1C11D}" destId="{4BA64E1E-1279-414F-82F4-AC36762FFF69}" srcOrd="0" destOrd="0" presId="urn:microsoft.com/office/officeart/2005/8/layout/radial2"/>
    <dgm:cxn modelId="{EDB4A3D1-33B7-4A66-A1B0-DDE222D4B1A2}" type="presOf" srcId="{00633A6A-D017-4C90-A398-6525EAA1139C}" destId="{08C88D0E-6760-452F-B59A-F00EF6870A08}" srcOrd="0" destOrd="0" presId="urn:microsoft.com/office/officeart/2005/8/layout/radial2"/>
    <dgm:cxn modelId="{3431BAFB-5A10-4EE8-A0E7-528203F77F08}" type="presOf" srcId="{895EE7BF-CED8-4750-BAC6-19E1E7CD9EDD}" destId="{2096937F-403D-4220-9936-DB83913F42F8}" srcOrd="0" destOrd="0" presId="urn:microsoft.com/office/officeart/2005/8/layout/radial2"/>
    <dgm:cxn modelId="{C0B34A52-7DE5-4055-957D-ADCCABFC3AFE}" type="presParOf" srcId="{2096937F-403D-4220-9936-DB83913F42F8}" destId="{A0DB68CC-F3DF-44FF-8C47-CEF155A9B342}" srcOrd="0" destOrd="0" presId="urn:microsoft.com/office/officeart/2005/8/layout/radial2"/>
    <dgm:cxn modelId="{0E1865B7-F08D-4B0E-B962-50DC0F0EB007}" type="presParOf" srcId="{A0DB68CC-F3DF-44FF-8C47-CEF155A9B342}" destId="{E73C5C9B-F19F-4954-B430-D160CC8D2D8B}" srcOrd="0" destOrd="0" presId="urn:microsoft.com/office/officeart/2005/8/layout/radial2"/>
    <dgm:cxn modelId="{175593DE-60D1-4D19-BEC9-A7D83413427F}" type="presParOf" srcId="{E73C5C9B-F19F-4954-B430-D160CC8D2D8B}" destId="{A5714A58-8179-4DF2-B1A6-B04B248121F6}" srcOrd="0" destOrd="0" presId="urn:microsoft.com/office/officeart/2005/8/layout/radial2"/>
    <dgm:cxn modelId="{AD4B8FBA-665F-48F0-B722-CA22CF54F139}" type="presParOf" srcId="{E73C5C9B-F19F-4954-B430-D160CC8D2D8B}" destId="{83539AAA-3D28-4DA2-8F96-5AF89344F722}" srcOrd="1" destOrd="0" presId="urn:microsoft.com/office/officeart/2005/8/layout/radial2"/>
    <dgm:cxn modelId="{B8BBD310-24CA-4F1D-B19A-58544BE285A8}" type="presParOf" srcId="{A0DB68CC-F3DF-44FF-8C47-CEF155A9B342}" destId="{0DC0D636-AC0A-4850-B659-257D17C63130}" srcOrd="1" destOrd="0" presId="urn:microsoft.com/office/officeart/2005/8/layout/radial2"/>
    <dgm:cxn modelId="{17DD336E-EF56-4421-8E06-F53F8CBF613D}" type="presParOf" srcId="{A0DB68CC-F3DF-44FF-8C47-CEF155A9B342}" destId="{9AB5B782-9F77-4A39-8B5B-F33AD7F8C437}" srcOrd="2" destOrd="0" presId="urn:microsoft.com/office/officeart/2005/8/layout/radial2"/>
    <dgm:cxn modelId="{0DF8151F-F609-4A5A-AB13-229DE34B4164}" type="presParOf" srcId="{9AB5B782-9F77-4A39-8B5B-F33AD7F8C437}" destId="{35D721DE-B4F1-48A8-BED8-4391CE50F8EF}" srcOrd="0" destOrd="0" presId="urn:microsoft.com/office/officeart/2005/8/layout/radial2"/>
    <dgm:cxn modelId="{876DC3B3-501F-451A-92FB-DB621613BF5C}" type="presParOf" srcId="{9AB5B782-9F77-4A39-8B5B-F33AD7F8C437}" destId="{E04E08BD-FD6C-4480-81F8-89BC5303BDCD}" srcOrd="1" destOrd="0" presId="urn:microsoft.com/office/officeart/2005/8/layout/radial2"/>
    <dgm:cxn modelId="{E9BD311C-958E-4410-B3E4-9EF258B109EA}" type="presParOf" srcId="{A0DB68CC-F3DF-44FF-8C47-CEF155A9B342}" destId="{1FF520EF-255C-4D41-B656-83A0B43077DB}" srcOrd="3" destOrd="0" presId="urn:microsoft.com/office/officeart/2005/8/layout/radial2"/>
    <dgm:cxn modelId="{94085CD4-7C3B-43B7-BEE5-32B2A7E09F84}" type="presParOf" srcId="{A0DB68CC-F3DF-44FF-8C47-CEF155A9B342}" destId="{3B779DCF-B43A-4AEF-9A14-F358F4CD5633}" srcOrd="4" destOrd="0" presId="urn:microsoft.com/office/officeart/2005/8/layout/radial2"/>
    <dgm:cxn modelId="{1833D93C-8C4F-48F7-98DF-907787D7702E}" type="presParOf" srcId="{3B779DCF-B43A-4AEF-9A14-F358F4CD5633}" destId="{74D8C40A-565E-4D6F-BF04-E9D647B3AEBA}" srcOrd="0" destOrd="0" presId="urn:microsoft.com/office/officeart/2005/8/layout/radial2"/>
    <dgm:cxn modelId="{C21997A3-58AD-4446-936F-6A9E4B875F5F}" type="presParOf" srcId="{3B779DCF-B43A-4AEF-9A14-F358F4CD5633}" destId="{BCA7435C-E0DC-4E15-9252-EC2F06BDB67A}" srcOrd="1" destOrd="0" presId="urn:microsoft.com/office/officeart/2005/8/layout/radial2"/>
    <dgm:cxn modelId="{ACF93336-FD21-4E85-86F6-EEEA959EF6DE}" type="presParOf" srcId="{A0DB68CC-F3DF-44FF-8C47-CEF155A9B342}" destId="{8797FDA3-0613-4D13-872C-ECD3419D5F15}" srcOrd="5" destOrd="0" presId="urn:microsoft.com/office/officeart/2005/8/layout/radial2"/>
    <dgm:cxn modelId="{63831275-813B-4F5A-BBEF-4EFB151204AA}" type="presParOf" srcId="{A0DB68CC-F3DF-44FF-8C47-CEF155A9B342}" destId="{FF540E28-8E0C-4640-9079-034307820CDA}" srcOrd="6" destOrd="0" presId="urn:microsoft.com/office/officeart/2005/8/layout/radial2"/>
    <dgm:cxn modelId="{19A7ED39-9607-40E6-BB07-0C41470D97A7}" type="presParOf" srcId="{FF540E28-8E0C-4640-9079-034307820CDA}" destId="{118B87AA-41CF-4362-AD43-2C2377133A87}" srcOrd="0" destOrd="0" presId="urn:microsoft.com/office/officeart/2005/8/layout/radial2"/>
    <dgm:cxn modelId="{253639ED-E5B2-4D6A-8F78-28305E9E1E32}" type="presParOf" srcId="{FF540E28-8E0C-4640-9079-034307820CDA}" destId="{289E78D5-0CFF-4D50-9DEB-417601B02192}" srcOrd="1" destOrd="0" presId="urn:microsoft.com/office/officeart/2005/8/layout/radial2"/>
    <dgm:cxn modelId="{B007065C-5828-4BFC-981E-F695E0FCD166}" type="presParOf" srcId="{A0DB68CC-F3DF-44FF-8C47-CEF155A9B342}" destId="{0956ECC2-4C3E-462F-8CDA-2B8AB7499FB4}" srcOrd="7" destOrd="0" presId="urn:microsoft.com/office/officeart/2005/8/layout/radial2"/>
    <dgm:cxn modelId="{D0244068-AAE4-4948-AC21-72E10316A8A6}" type="presParOf" srcId="{A0DB68CC-F3DF-44FF-8C47-CEF155A9B342}" destId="{DFE91A52-DB93-4A7D-9725-18C6CA35286C}" srcOrd="8" destOrd="0" presId="urn:microsoft.com/office/officeart/2005/8/layout/radial2"/>
    <dgm:cxn modelId="{154A2D4A-A2D6-4495-95E2-819D4E22760E}" type="presParOf" srcId="{DFE91A52-DB93-4A7D-9725-18C6CA35286C}" destId="{180157B7-32D6-4A02-A3A3-FFC5B39469A4}" srcOrd="0" destOrd="0" presId="urn:microsoft.com/office/officeart/2005/8/layout/radial2"/>
    <dgm:cxn modelId="{87A79651-3836-410A-B206-0AF3CA594D8F}" type="presParOf" srcId="{DFE91A52-DB93-4A7D-9725-18C6CA35286C}" destId="{0BBB98B4-BEE5-44BA-83FA-D5CCB66288BC}" srcOrd="1" destOrd="0" presId="urn:microsoft.com/office/officeart/2005/8/layout/radial2"/>
    <dgm:cxn modelId="{15F63447-1ED1-4798-8B17-09D75901ECD6}" type="presParOf" srcId="{A0DB68CC-F3DF-44FF-8C47-CEF155A9B342}" destId="{08C88D0E-6760-452F-B59A-F00EF6870A08}" srcOrd="9" destOrd="0" presId="urn:microsoft.com/office/officeart/2005/8/layout/radial2"/>
    <dgm:cxn modelId="{F054998C-087B-4B85-9DE9-6AAAD75C28A5}" type="presParOf" srcId="{A0DB68CC-F3DF-44FF-8C47-CEF155A9B342}" destId="{0898B691-A92E-4DC1-8EC0-1D64F8D9D4E2}" srcOrd="10" destOrd="0" presId="urn:microsoft.com/office/officeart/2005/8/layout/radial2"/>
    <dgm:cxn modelId="{F0931CE4-856A-4891-91FE-ACCCAAD99961}" type="presParOf" srcId="{0898B691-A92E-4DC1-8EC0-1D64F8D9D4E2}" destId="{EB3563EC-EA92-4A2F-97CF-369744AC4C6E}" srcOrd="0" destOrd="0" presId="urn:microsoft.com/office/officeart/2005/8/layout/radial2"/>
    <dgm:cxn modelId="{B6CBD4D2-B829-4F4A-8853-3C4FD3EDCFA3}" type="presParOf" srcId="{0898B691-A92E-4DC1-8EC0-1D64F8D9D4E2}" destId="{662CCCEC-CA07-4718-881A-4F5D47059746}" srcOrd="1" destOrd="0" presId="urn:microsoft.com/office/officeart/2005/8/layout/radial2"/>
    <dgm:cxn modelId="{A5434698-86E1-40A2-8A0A-AF4C3A041700}" type="presParOf" srcId="{A0DB68CC-F3DF-44FF-8C47-CEF155A9B342}" destId="{4BA64E1E-1279-414F-82F4-AC36762FFF69}" srcOrd="11" destOrd="0" presId="urn:microsoft.com/office/officeart/2005/8/layout/radial2"/>
    <dgm:cxn modelId="{71ECFB67-F30D-42D8-9134-92DE95D3FA9F}" type="presParOf" srcId="{A0DB68CC-F3DF-44FF-8C47-CEF155A9B342}" destId="{D8763CE1-11CC-4FB7-B630-EC3DC564E0D0}" srcOrd="12" destOrd="0" presId="urn:microsoft.com/office/officeart/2005/8/layout/radial2"/>
    <dgm:cxn modelId="{078BD85F-0DAE-4FBE-8529-D99CED3426BB}" type="presParOf" srcId="{D8763CE1-11CC-4FB7-B630-EC3DC564E0D0}" destId="{AC34F847-01A8-4DC0-92A2-1FCFC3DF12BC}" srcOrd="0" destOrd="0" presId="urn:microsoft.com/office/officeart/2005/8/layout/radial2"/>
    <dgm:cxn modelId="{3A8507F7-4857-4F27-A210-095B4551C651}" type="presParOf" srcId="{D8763CE1-11CC-4FB7-B630-EC3DC564E0D0}" destId="{A0B5C751-172C-46F0-9EBA-94AF5A93CDD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5EE7BF-CED8-4750-BAC6-19E1E7CD9EDD}" type="doc">
      <dgm:prSet loTypeId="urn:microsoft.com/office/officeart/2005/8/layout/radial2" loCatId="relationship" qsTypeId="urn:microsoft.com/office/officeart/2005/8/quickstyle/3d3" qsCatId="3D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70BE3E38-9675-4B27-AEDE-962809F6B9C1}">
      <dgm:prSet phldrT="[Text]"/>
      <dgm:spPr/>
      <dgm:t>
        <a:bodyPr/>
        <a:lstStyle/>
        <a:p>
          <a:r>
            <a:rPr lang="de-DE" b="1" dirty="0">
              <a:latin typeface="Biome Light" panose="020B0303030204020804" pitchFamily="34" charset="0"/>
              <a:cs typeface="Biome Light" panose="020B0303030204020804" pitchFamily="34" charset="0"/>
            </a:rPr>
            <a:t>10.000 Klicks auf Add</a:t>
          </a:r>
        </a:p>
      </dgm:t>
    </dgm:pt>
    <dgm:pt modelId="{8971F929-C119-4B46-B582-8AF07ABA6B59}" type="parTrans" cxnId="{23DFA064-46D8-4AA2-BB9F-4F8BD1278E32}">
      <dgm:prSet/>
      <dgm:spPr/>
      <dgm:t>
        <a:bodyPr/>
        <a:lstStyle/>
        <a:p>
          <a:endParaRPr lang="de-DE"/>
        </a:p>
      </dgm:t>
    </dgm:pt>
    <dgm:pt modelId="{13645249-0C40-4805-8C2D-B3134D1390B9}" type="sibTrans" cxnId="{23DFA064-46D8-4AA2-BB9F-4F8BD1278E32}">
      <dgm:prSet/>
      <dgm:spPr/>
      <dgm:t>
        <a:bodyPr/>
        <a:lstStyle/>
        <a:p>
          <a:endParaRPr lang="de-DE"/>
        </a:p>
      </dgm:t>
    </dgm:pt>
    <dgm:pt modelId="{DE3DE368-4B23-4171-985C-D084692E08BA}">
      <dgm:prSet phldrT="[Text]"/>
      <dgm:spPr/>
      <dgm:t>
        <a:bodyPr/>
        <a:lstStyle/>
        <a:p>
          <a:r>
            <a:rPr lang="de-DE" b="1" dirty="0">
              <a:latin typeface="Biome Light" panose="020B0303030204020804" pitchFamily="34" charset="0"/>
              <a:cs typeface="Biome Light" panose="020B0303030204020804" pitchFamily="34" charset="0"/>
            </a:rPr>
            <a:t>4min auf HP</a:t>
          </a:r>
        </a:p>
      </dgm:t>
    </dgm:pt>
    <dgm:pt modelId="{C14174BA-9F42-40D7-91AD-498FBEC3CE95}" type="parTrans" cxnId="{F419A029-1F7E-46AB-9BC8-D3C0DDE64729}">
      <dgm:prSet/>
      <dgm:spPr/>
      <dgm:t>
        <a:bodyPr/>
        <a:lstStyle/>
        <a:p>
          <a:endParaRPr lang="de-DE"/>
        </a:p>
      </dgm:t>
    </dgm:pt>
    <dgm:pt modelId="{DCA96CDA-814D-47CE-8F91-4CB4503820B8}" type="sibTrans" cxnId="{F419A029-1F7E-46AB-9BC8-D3C0DDE64729}">
      <dgm:prSet/>
      <dgm:spPr/>
      <dgm:t>
        <a:bodyPr/>
        <a:lstStyle/>
        <a:p>
          <a:endParaRPr lang="de-DE"/>
        </a:p>
      </dgm:t>
    </dgm:pt>
    <dgm:pt modelId="{AE9CF2DB-6715-418D-B07D-833F31DEF32B}">
      <dgm:prSet phldrT="[Text]"/>
      <dgm:spPr/>
      <dgm:t>
        <a:bodyPr/>
        <a:lstStyle/>
        <a:p>
          <a:r>
            <a:rPr lang="de-DE" b="1" dirty="0">
              <a:latin typeface="Biome Light" panose="020B0303030204020804" pitchFamily="34" charset="0"/>
              <a:cs typeface="Biome Light" panose="020B0303030204020804" pitchFamily="34" charset="0"/>
            </a:rPr>
            <a:t>1.500 NL ABOS</a:t>
          </a:r>
        </a:p>
      </dgm:t>
    </dgm:pt>
    <dgm:pt modelId="{A9E78944-2E39-47DA-82E8-025E57D44D2C}" type="parTrans" cxnId="{5C801B60-8770-4CFD-AE7E-A6A6599557AA}">
      <dgm:prSet/>
      <dgm:spPr/>
      <dgm:t>
        <a:bodyPr/>
        <a:lstStyle/>
        <a:p>
          <a:endParaRPr lang="de-DE"/>
        </a:p>
      </dgm:t>
    </dgm:pt>
    <dgm:pt modelId="{932A1E1A-B3C7-4967-8B9C-2D78178BCB08}" type="sibTrans" cxnId="{5C801B60-8770-4CFD-AE7E-A6A6599557AA}">
      <dgm:prSet/>
      <dgm:spPr/>
      <dgm:t>
        <a:bodyPr/>
        <a:lstStyle/>
        <a:p>
          <a:endParaRPr lang="de-DE"/>
        </a:p>
      </dgm:t>
    </dgm:pt>
    <dgm:pt modelId="{3D345692-2340-423C-8FFE-9D39093E7CC1}">
      <dgm:prSet phldrT="[Text]"/>
      <dgm:spPr/>
      <dgm:t>
        <a:bodyPr/>
        <a:lstStyle/>
        <a:p>
          <a:r>
            <a:rPr lang="de-DE" b="1" dirty="0">
              <a:latin typeface="Biome Light" panose="020B0303030204020804" pitchFamily="34" charset="0"/>
              <a:cs typeface="Biome Light" panose="020B0303030204020804" pitchFamily="34" charset="0"/>
            </a:rPr>
            <a:t>30.000 Visits auf PS</a:t>
          </a:r>
        </a:p>
      </dgm:t>
    </dgm:pt>
    <dgm:pt modelId="{C43F9728-3FCF-497B-A804-285789B7B397}" type="parTrans" cxnId="{1932C4DD-D377-4130-8CB5-FABEAB37B503}">
      <dgm:prSet/>
      <dgm:spPr/>
      <dgm:t>
        <a:bodyPr/>
        <a:lstStyle/>
        <a:p>
          <a:endParaRPr lang="de-DE"/>
        </a:p>
      </dgm:t>
    </dgm:pt>
    <dgm:pt modelId="{7ABBFC98-2E4E-4F8F-AB21-732B93758B94}" type="sibTrans" cxnId="{1932C4DD-D377-4130-8CB5-FABEAB37B503}">
      <dgm:prSet/>
      <dgm:spPr/>
      <dgm:t>
        <a:bodyPr/>
        <a:lstStyle/>
        <a:p>
          <a:endParaRPr lang="de-DE"/>
        </a:p>
      </dgm:t>
    </dgm:pt>
    <dgm:pt modelId="{0BA3AF76-55F9-4A5E-8245-1905A9BFBA0F}">
      <dgm:prSet phldrT="[Text]"/>
      <dgm:spPr/>
      <dgm:t>
        <a:bodyPr/>
        <a:lstStyle/>
        <a:p>
          <a:r>
            <a:rPr lang="de-DE" b="1" dirty="0">
              <a:latin typeface="Biome Light" panose="020B0303030204020804" pitchFamily="34" charset="0"/>
              <a:cs typeface="Biome Light" panose="020B0303030204020804" pitchFamily="34" charset="0"/>
            </a:rPr>
            <a:t>8 Ratings &amp; </a:t>
          </a:r>
          <a:r>
            <a:rPr lang="de-DE" b="1" dirty="0" err="1">
              <a:latin typeface="Biome Light" panose="020B0303030204020804" pitchFamily="34" charset="0"/>
              <a:cs typeface="Biome Light" panose="020B0303030204020804" pitchFamily="34" charset="0"/>
            </a:rPr>
            <a:t>Rezis</a:t>
          </a:r>
          <a:endParaRPr lang="de-DE" b="1" dirty="0">
            <a:latin typeface="Biome Light" panose="020B0303030204020804" pitchFamily="34" charset="0"/>
            <a:cs typeface="Biome Light" panose="020B0303030204020804" pitchFamily="34" charset="0"/>
          </a:endParaRPr>
        </a:p>
      </dgm:t>
    </dgm:pt>
    <dgm:pt modelId="{79A264D4-62B6-4760-ACA0-A39C74EF5094}" type="parTrans" cxnId="{547F3A06-B39D-41BD-96D4-DA8FD48C1B96}">
      <dgm:prSet/>
      <dgm:spPr/>
      <dgm:t>
        <a:bodyPr/>
        <a:lstStyle/>
        <a:p>
          <a:endParaRPr lang="de-DE"/>
        </a:p>
      </dgm:t>
    </dgm:pt>
    <dgm:pt modelId="{3B3422C2-307C-4A0A-8827-D52CB156E941}" type="sibTrans" cxnId="{547F3A06-B39D-41BD-96D4-DA8FD48C1B96}">
      <dgm:prSet/>
      <dgm:spPr/>
      <dgm:t>
        <a:bodyPr/>
        <a:lstStyle/>
        <a:p>
          <a:endParaRPr lang="de-DE"/>
        </a:p>
      </dgm:t>
    </dgm:pt>
    <dgm:pt modelId="{2CED1589-7D03-4483-9A88-24CFB4E7D07D}">
      <dgm:prSet phldrT="[Text]"/>
      <dgm:spPr/>
      <dgm:t>
        <a:bodyPr/>
        <a:lstStyle/>
        <a:p>
          <a:r>
            <a:rPr lang="de-DE" b="1" dirty="0">
              <a:latin typeface="Biome Light" panose="020B0303030204020804" pitchFamily="34" charset="0"/>
              <a:cs typeface="Biome Light" panose="020B0303030204020804" pitchFamily="34" charset="0"/>
            </a:rPr>
            <a:t>2.000 Käufe</a:t>
          </a:r>
        </a:p>
      </dgm:t>
    </dgm:pt>
    <dgm:pt modelId="{E7493C37-12C4-4947-AD8E-22AA939831A4}" type="parTrans" cxnId="{6272D97C-DD30-4E67-800A-578C6660E8B9}">
      <dgm:prSet/>
      <dgm:spPr/>
      <dgm:t>
        <a:bodyPr/>
        <a:lstStyle/>
        <a:p>
          <a:endParaRPr lang="de-DE"/>
        </a:p>
      </dgm:t>
    </dgm:pt>
    <dgm:pt modelId="{5497C45A-F155-49DB-B171-138B53B97C17}" type="sibTrans" cxnId="{6272D97C-DD30-4E67-800A-578C6660E8B9}">
      <dgm:prSet/>
      <dgm:spPr/>
      <dgm:t>
        <a:bodyPr/>
        <a:lstStyle/>
        <a:p>
          <a:endParaRPr lang="de-DE"/>
        </a:p>
      </dgm:t>
    </dgm:pt>
    <dgm:pt modelId="{2096937F-403D-4220-9936-DB83913F42F8}" type="pres">
      <dgm:prSet presAssocID="{895EE7BF-CED8-4750-BAC6-19E1E7CD9EDD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A0DB68CC-F3DF-44FF-8C47-CEF155A9B342}" type="pres">
      <dgm:prSet presAssocID="{895EE7BF-CED8-4750-BAC6-19E1E7CD9EDD}" presName="cycle" presStyleCnt="0"/>
      <dgm:spPr/>
    </dgm:pt>
    <dgm:pt modelId="{E73C5C9B-F19F-4954-B430-D160CC8D2D8B}" type="pres">
      <dgm:prSet presAssocID="{895EE7BF-CED8-4750-BAC6-19E1E7CD9EDD}" presName="centerShape" presStyleCnt="0"/>
      <dgm:spPr/>
    </dgm:pt>
    <dgm:pt modelId="{A5714A58-8179-4DF2-B1A6-B04B248121F6}" type="pres">
      <dgm:prSet presAssocID="{895EE7BF-CED8-4750-BAC6-19E1E7CD9EDD}" presName="connSite" presStyleLbl="node1" presStyleIdx="0" presStyleCnt="7"/>
      <dgm:spPr/>
    </dgm:pt>
    <dgm:pt modelId="{83539AAA-3D28-4DA2-8F96-5AF89344F722}" type="pres">
      <dgm:prSet presAssocID="{895EE7BF-CED8-4750-BAC6-19E1E7CD9EDD}" presName="visible" presStyleLbl="node1" presStyleIdx="0" presStyleCnt="7" custLinFactNeighborX="41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DC0D636-AC0A-4850-B659-257D17C63130}" type="pres">
      <dgm:prSet presAssocID="{8971F929-C119-4B46-B582-8AF07ABA6B59}" presName="Name25" presStyleLbl="parChTrans1D1" presStyleIdx="0" presStyleCnt="6"/>
      <dgm:spPr/>
    </dgm:pt>
    <dgm:pt modelId="{9AB5B782-9F77-4A39-8B5B-F33AD7F8C437}" type="pres">
      <dgm:prSet presAssocID="{70BE3E38-9675-4B27-AEDE-962809F6B9C1}" presName="node" presStyleCnt="0"/>
      <dgm:spPr/>
    </dgm:pt>
    <dgm:pt modelId="{35D721DE-B4F1-48A8-BED8-4391CE50F8EF}" type="pres">
      <dgm:prSet presAssocID="{70BE3E38-9675-4B27-AEDE-962809F6B9C1}" presName="parentNode" presStyleLbl="node1" presStyleIdx="1" presStyleCnt="7">
        <dgm:presLayoutVars>
          <dgm:chMax val="1"/>
          <dgm:bulletEnabled val="1"/>
        </dgm:presLayoutVars>
      </dgm:prSet>
      <dgm:spPr/>
    </dgm:pt>
    <dgm:pt modelId="{E04E08BD-FD6C-4480-81F8-89BC5303BDCD}" type="pres">
      <dgm:prSet presAssocID="{70BE3E38-9675-4B27-AEDE-962809F6B9C1}" presName="childNode" presStyleLbl="revTx" presStyleIdx="0" presStyleCnt="0">
        <dgm:presLayoutVars>
          <dgm:bulletEnabled val="1"/>
        </dgm:presLayoutVars>
      </dgm:prSet>
      <dgm:spPr/>
    </dgm:pt>
    <dgm:pt modelId="{1FF520EF-255C-4D41-B656-83A0B43077DB}" type="pres">
      <dgm:prSet presAssocID="{C14174BA-9F42-40D7-91AD-498FBEC3CE95}" presName="Name25" presStyleLbl="parChTrans1D1" presStyleIdx="1" presStyleCnt="6"/>
      <dgm:spPr/>
    </dgm:pt>
    <dgm:pt modelId="{3B779DCF-B43A-4AEF-9A14-F358F4CD5633}" type="pres">
      <dgm:prSet presAssocID="{DE3DE368-4B23-4171-985C-D084692E08BA}" presName="node" presStyleCnt="0"/>
      <dgm:spPr/>
    </dgm:pt>
    <dgm:pt modelId="{74D8C40A-565E-4D6F-BF04-E9D647B3AEBA}" type="pres">
      <dgm:prSet presAssocID="{DE3DE368-4B23-4171-985C-D084692E08BA}" presName="parentNode" presStyleLbl="node1" presStyleIdx="2" presStyleCnt="7">
        <dgm:presLayoutVars>
          <dgm:chMax val="1"/>
          <dgm:bulletEnabled val="1"/>
        </dgm:presLayoutVars>
      </dgm:prSet>
      <dgm:spPr/>
    </dgm:pt>
    <dgm:pt modelId="{BCA7435C-E0DC-4E15-9252-EC2F06BDB67A}" type="pres">
      <dgm:prSet presAssocID="{DE3DE368-4B23-4171-985C-D084692E08BA}" presName="childNode" presStyleLbl="revTx" presStyleIdx="0" presStyleCnt="0">
        <dgm:presLayoutVars>
          <dgm:bulletEnabled val="1"/>
        </dgm:presLayoutVars>
      </dgm:prSet>
      <dgm:spPr/>
    </dgm:pt>
    <dgm:pt modelId="{8797FDA3-0613-4D13-872C-ECD3419D5F15}" type="pres">
      <dgm:prSet presAssocID="{A9E78944-2E39-47DA-82E8-025E57D44D2C}" presName="Name25" presStyleLbl="parChTrans1D1" presStyleIdx="2" presStyleCnt="6"/>
      <dgm:spPr/>
    </dgm:pt>
    <dgm:pt modelId="{FF540E28-8E0C-4640-9079-034307820CDA}" type="pres">
      <dgm:prSet presAssocID="{AE9CF2DB-6715-418D-B07D-833F31DEF32B}" presName="node" presStyleCnt="0"/>
      <dgm:spPr/>
    </dgm:pt>
    <dgm:pt modelId="{118B87AA-41CF-4362-AD43-2C2377133A87}" type="pres">
      <dgm:prSet presAssocID="{AE9CF2DB-6715-418D-B07D-833F31DEF32B}" presName="parentNode" presStyleLbl="node1" presStyleIdx="3" presStyleCnt="7">
        <dgm:presLayoutVars>
          <dgm:chMax val="1"/>
          <dgm:bulletEnabled val="1"/>
        </dgm:presLayoutVars>
      </dgm:prSet>
      <dgm:spPr/>
    </dgm:pt>
    <dgm:pt modelId="{289E78D5-0CFF-4D50-9DEB-417601B02192}" type="pres">
      <dgm:prSet presAssocID="{AE9CF2DB-6715-418D-B07D-833F31DEF32B}" presName="childNode" presStyleLbl="revTx" presStyleIdx="0" presStyleCnt="0">
        <dgm:presLayoutVars>
          <dgm:bulletEnabled val="1"/>
        </dgm:presLayoutVars>
      </dgm:prSet>
      <dgm:spPr/>
    </dgm:pt>
    <dgm:pt modelId="{1AC19944-D5FA-43C4-B8BA-81DD589A551F}" type="pres">
      <dgm:prSet presAssocID="{C43F9728-3FCF-497B-A804-285789B7B397}" presName="Name25" presStyleLbl="parChTrans1D1" presStyleIdx="3" presStyleCnt="6"/>
      <dgm:spPr/>
    </dgm:pt>
    <dgm:pt modelId="{C801AD94-01D6-4037-878D-2C425EA3F5E4}" type="pres">
      <dgm:prSet presAssocID="{3D345692-2340-423C-8FFE-9D39093E7CC1}" presName="node" presStyleCnt="0"/>
      <dgm:spPr/>
    </dgm:pt>
    <dgm:pt modelId="{131B0FF8-D5AE-4694-A4B8-A6DB4CD0005F}" type="pres">
      <dgm:prSet presAssocID="{3D345692-2340-423C-8FFE-9D39093E7CC1}" presName="parentNode" presStyleLbl="node1" presStyleIdx="4" presStyleCnt="7">
        <dgm:presLayoutVars>
          <dgm:chMax val="1"/>
          <dgm:bulletEnabled val="1"/>
        </dgm:presLayoutVars>
      </dgm:prSet>
      <dgm:spPr/>
    </dgm:pt>
    <dgm:pt modelId="{4F5057F0-04EC-4918-A490-9C1CAC1DE319}" type="pres">
      <dgm:prSet presAssocID="{3D345692-2340-423C-8FFE-9D39093E7CC1}" presName="childNode" presStyleLbl="revTx" presStyleIdx="0" presStyleCnt="0">
        <dgm:presLayoutVars>
          <dgm:bulletEnabled val="1"/>
        </dgm:presLayoutVars>
      </dgm:prSet>
      <dgm:spPr/>
    </dgm:pt>
    <dgm:pt modelId="{37BFEA13-FC28-44AA-A5A2-E11D8CD3E4E9}" type="pres">
      <dgm:prSet presAssocID="{79A264D4-62B6-4760-ACA0-A39C74EF5094}" presName="Name25" presStyleLbl="parChTrans1D1" presStyleIdx="4" presStyleCnt="6"/>
      <dgm:spPr/>
    </dgm:pt>
    <dgm:pt modelId="{44E9A519-C8C8-4340-814B-94EC92987B00}" type="pres">
      <dgm:prSet presAssocID="{0BA3AF76-55F9-4A5E-8245-1905A9BFBA0F}" presName="node" presStyleCnt="0"/>
      <dgm:spPr/>
    </dgm:pt>
    <dgm:pt modelId="{539B10C6-3EFD-4367-A1F8-4012EBBDFC68}" type="pres">
      <dgm:prSet presAssocID="{0BA3AF76-55F9-4A5E-8245-1905A9BFBA0F}" presName="parentNode" presStyleLbl="node1" presStyleIdx="5" presStyleCnt="7">
        <dgm:presLayoutVars>
          <dgm:chMax val="1"/>
          <dgm:bulletEnabled val="1"/>
        </dgm:presLayoutVars>
      </dgm:prSet>
      <dgm:spPr/>
    </dgm:pt>
    <dgm:pt modelId="{C977D8A1-5FB8-4DF1-B967-BD8FB0112136}" type="pres">
      <dgm:prSet presAssocID="{0BA3AF76-55F9-4A5E-8245-1905A9BFBA0F}" presName="childNode" presStyleLbl="revTx" presStyleIdx="0" presStyleCnt="0">
        <dgm:presLayoutVars>
          <dgm:bulletEnabled val="1"/>
        </dgm:presLayoutVars>
      </dgm:prSet>
      <dgm:spPr/>
    </dgm:pt>
    <dgm:pt modelId="{226B60B5-9AB6-4C42-A0D8-0C180E738372}" type="pres">
      <dgm:prSet presAssocID="{E7493C37-12C4-4947-AD8E-22AA939831A4}" presName="Name25" presStyleLbl="parChTrans1D1" presStyleIdx="5" presStyleCnt="6"/>
      <dgm:spPr/>
    </dgm:pt>
    <dgm:pt modelId="{883762E7-407A-4BB8-992A-EDF85E2061BE}" type="pres">
      <dgm:prSet presAssocID="{2CED1589-7D03-4483-9A88-24CFB4E7D07D}" presName="node" presStyleCnt="0"/>
      <dgm:spPr/>
    </dgm:pt>
    <dgm:pt modelId="{2A6E6C22-E84B-41E4-8AE9-717C63197EB9}" type="pres">
      <dgm:prSet presAssocID="{2CED1589-7D03-4483-9A88-24CFB4E7D07D}" presName="parentNode" presStyleLbl="node1" presStyleIdx="6" presStyleCnt="7">
        <dgm:presLayoutVars>
          <dgm:chMax val="1"/>
          <dgm:bulletEnabled val="1"/>
        </dgm:presLayoutVars>
      </dgm:prSet>
      <dgm:spPr/>
    </dgm:pt>
    <dgm:pt modelId="{EACB3411-4212-4BBE-BE13-BCC0F363D6DC}" type="pres">
      <dgm:prSet presAssocID="{2CED1589-7D03-4483-9A88-24CFB4E7D07D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547F3A06-B39D-41BD-96D4-DA8FD48C1B96}" srcId="{895EE7BF-CED8-4750-BAC6-19E1E7CD9EDD}" destId="{0BA3AF76-55F9-4A5E-8245-1905A9BFBA0F}" srcOrd="4" destOrd="0" parTransId="{79A264D4-62B6-4760-ACA0-A39C74EF5094}" sibTransId="{3B3422C2-307C-4A0A-8827-D52CB156E941}"/>
    <dgm:cxn modelId="{647A8425-76C0-4342-B07A-D3B3C3CA02AC}" type="presOf" srcId="{E7493C37-12C4-4947-AD8E-22AA939831A4}" destId="{226B60B5-9AB6-4C42-A0D8-0C180E738372}" srcOrd="0" destOrd="0" presId="urn:microsoft.com/office/officeart/2005/8/layout/radial2"/>
    <dgm:cxn modelId="{F419A029-1F7E-46AB-9BC8-D3C0DDE64729}" srcId="{895EE7BF-CED8-4750-BAC6-19E1E7CD9EDD}" destId="{DE3DE368-4B23-4171-985C-D084692E08BA}" srcOrd="1" destOrd="0" parTransId="{C14174BA-9F42-40D7-91AD-498FBEC3CE95}" sibTransId="{DCA96CDA-814D-47CE-8F91-4CB4503820B8}"/>
    <dgm:cxn modelId="{83B1E140-6401-4EA4-9BBD-21B30ACB952C}" type="presOf" srcId="{DE3DE368-4B23-4171-985C-D084692E08BA}" destId="{74D8C40A-565E-4D6F-BF04-E9D647B3AEBA}" srcOrd="0" destOrd="0" presId="urn:microsoft.com/office/officeart/2005/8/layout/radial2"/>
    <dgm:cxn modelId="{7007395B-D95F-4B7B-844F-84BC41122844}" type="presOf" srcId="{AE9CF2DB-6715-418D-B07D-833F31DEF32B}" destId="{118B87AA-41CF-4362-AD43-2C2377133A87}" srcOrd="0" destOrd="0" presId="urn:microsoft.com/office/officeart/2005/8/layout/radial2"/>
    <dgm:cxn modelId="{5C801B60-8770-4CFD-AE7E-A6A6599557AA}" srcId="{895EE7BF-CED8-4750-BAC6-19E1E7CD9EDD}" destId="{AE9CF2DB-6715-418D-B07D-833F31DEF32B}" srcOrd="2" destOrd="0" parTransId="{A9E78944-2E39-47DA-82E8-025E57D44D2C}" sibTransId="{932A1E1A-B3C7-4967-8B9C-2D78178BCB08}"/>
    <dgm:cxn modelId="{4ADC9D43-706E-4125-994C-B23BA4F1785E}" type="presOf" srcId="{C14174BA-9F42-40D7-91AD-498FBEC3CE95}" destId="{1FF520EF-255C-4D41-B656-83A0B43077DB}" srcOrd="0" destOrd="0" presId="urn:microsoft.com/office/officeart/2005/8/layout/radial2"/>
    <dgm:cxn modelId="{23DFA064-46D8-4AA2-BB9F-4F8BD1278E32}" srcId="{895EE7BF-CED8-4750-BAC6-19E1E7CD9EDD}" destId="{70BE3E38-9675-4B27-AEDE-962809F6B9C1}" srcOrd="0" destOrd="0" parTransId="{8971F929-C119-4B46-B582-8AF07ABA6B59}" sibTransId="{13645249-0C40-4805-8C2D-B3134D1390B9}"/>
    <dgm:cxn modelId="{32BCFE65-1826-4DE5-A67F-221222816A45}" type="presOf" srcId="{C43F9728-3FCF-497B-A804-285789B7B397}" destId="{1AC19944-D5FA-43C4-B8BA-81DD589A551F}" srcOrd="0" destOrd="0" presId="urn:microsoft.com/office/officeart/2005/8/layout/radial2"/>
    <dgm:cxn modelId="{6272D97C-DD30-4E67-800A-578C6660E8B9}" srcId="{895EE7BF-CED8-4750-BAC6-19E1E7CD9EDD}" destId="{2CED1589-7D03-4483-9A88-24CFB4E7D07D}" srcOrd="5" destOrd="0" parTransId="{E7493C37-12C4-4947-AD8E-22AA939831A4}" sibTransId="{5497C45A-F155-49DB-B171-138B53B97C17}"/>
    <dgm:cxn modelId="{6DDF1D7F-6AD3-4718-B8AB-5EF9FB904644}" type="presOf" srcId="{2CED1589-7D03-4483-9A88-24CFB4E7D07D}" destId="{2A6E6C22-E84B-41E4-8AE9-717C63197EB9}" srcOrd="0" destOrd="0" presId="urn:microsoft.com/office/officeart/2005/8/layout/radial2"/>
    <dgm:cxn modelId="{6BA0098C-E3B5-47C1-AFF0-AEA917E4B351}" type="presOf" srcId="{8971F929-C119-4B46-B582-8AF07ABA6B59}" destId="{0DC0D636-AC0A-4850-B659-257D17C63130}" srcOrd="0" destOrd="0" presId="urn:microsoft.com/office/officeart/2005/8/layout/radial2"/>
    <dgm:cxn modelId="{87E8E09C-1112-434E-A800-7EB525B0499A}" type="presOf" srcId="{70BE3E38-9675-4B27-AEDE-962809F6B9C1}" destId="{35D721DE-B4F1-48A8-BED8-4391CE50F8EF}" srcOrd="0" destOrd="0" presId="urn:microsoft.com/office/officeart/2005/8/layout/radial2"/>
    <dgm:cxn modelId="{AD5203A0-D91B-43E1-9996-B85949DED260}" type="presOf" srcId="{A9E78944-2E39-47DA-82E8-025E57D44D2C}" destId="{8797FDA3-0613-4D13-872C-ECD3419D5F15}" srcOrd="0" destOrd="0" presId="urn:microsoft.com/office/officeart/2005/8/layout/radial2"/>
    <dgm:cxn modelId="{55251CB3-C8C3-46D0-B5C1-B67D649B79A3}" type="presOf" srcId="{0BA3AF76-55F9-4A5E-8245-1905A9BFBA0F}" destId="{539B10C6-3EFD-4367-A1F8-4012EBBDFC68}" srcOrd="0" destOrd="0" presId="urn:microsoft.com/office/officeart/2005/8/layout/radial2"/>
    <dgm:cxn modelId="{430C45D1-100A-4C1C-9960-3AD0A4AF5DEC}" type="presOf" srcId="{79A264D4-62B6-4760-ACA0-A39C74EF5094}" destId="{37BFEA13-FC28-44AA-A5A2-E11D8CD3E4E9}" srcOrd="0" destOrd="0" presId="urn:microsoft.com/office/officeart/2005/8/layout/radial2"/>
    <dgm:cxn modelId="{24968ADD-CE39-44D6-A8A2-80B9C973A7D3}" type="presOf" srcId="{3D345692-2340-423C-8FFE-9D39093E7CC1}" destId="{131B0FF8-D5AE-4694-A4B8-A6DB4CD0005F}" srcOrd="0" destOrd="0" presId="urn:microsoft.com/office/officeart/2005/8/layout/radial2"/>
    <dgm:cxn modelId="{1932C4DD-D377-4130-8CB5-FABEAB37B503}" srcId="{895EE7BF-CED8-4750-BAC6-19E1E7CD9EDD}" destId="{3D345692-2340-423C-8FFE-9D39093E7CC1}" srcOrd="3" destOrd="0" parTransId="{C43F9728-3FCF-497B-A804-285789B7B397}" sibTransId="{7ABBFC98-2E4E-4F8F-AB21-732B93758B94}"/>
    <dgm:cxn modelId="{3431BAFB-5A10-4EE8-A0E7-528203F77F08}" type="presOf" srcId="{895EE7BF-CED8-4750-BAC6-19E1E7CD9EDD}" destId="{2096937F-403D-4220-9936-DB83913F42F8}" srcOrd="0" destOrd="0" presId="urn:microsoft.com/office/officeart/2005/8/layout/radial2"/>
    <dgm:cxn modelId="{C0B34A52-7DE5-4055-957D-ADCCABFC3AFE}" type="presParOf" srcId="{2096937F-403D-4220-9936-DB83913F42F8}" destId="{A0DB68CC-F3DF-44FF-8C47-CEF155A9B342}" srcOrd="0" destOrd="0" presId="urn:microsoft.com/office/officeart/2005/8/layout/radial2"/>
    <dgm:cxn modelId="{0E1865B7-F08D-4B0E-B962-50DC0F0EB007}" type="presParOf" srcId="{A0DB68CC-F3DF-44FF-8C47-CEF155A9B342}" destId="{E73C5C9B-F19F-4954-B430-D160CC8D2D8B}" srcOrd="0" destOrd="0" presId="urn:microsoft.com/office/officeart/2005/8/layout/radial2"/>
    <dgm:cxn modelId="{175593DE-60D1-4D19-BEC9-A7D83413427F}" type="presParOf" srcId="{E73C5C9B-F19F-4954-B430-D160CC8D2D8B}" destId="{A5714A58-8179-4DF2-B1A6-B04B248121F6}" srcOrd="0" destOrd="0" presId="urn:microsoft.com/office/officeart/2005/8/layout/radial2"/>
    <dgm:cxn modelId="{AD4B8FBA-665F-48F0-B722-CA22CF54F139}" type="presParOf" srcId="{E73C5C9B-F19F-4954-B430-D160CC8D2D8B}" destId="{83539AAA-3D28-4DA2-8F96-5AF89344F722}" srcOrd="1" destOrd="0" presId="urn:microsoft.com/office/officeart/2005/8/layout/radial2"/>
    <dgm:cxn modelId="{B8BBD310-24CA-4F1D-B19A-58544BE285A8}" type="presParOf" srcId="{A0DB68CC-F3DF-44FF-8C47-CEF155A9B342}" destId="{0DC0D636-AC0A-4850-B659-257D17C63130}" srcOrd="1" destOrd="0" presId="urn:microsoft.com/office/officeart/2005/8/layout/radial2"/>
    <dgm:cxn modelId="{17DD336E-EF56-4421-8E06-F53F8CBF613D}" type="presParOf" srcId="{A0DB68CC-F3DF-44FF-8C47-CEF155A9B342}" destId="{9AB5B782-9F77-4A39-8B5B-F33AD7F8C437}" srcOrd="2" destOrd="0" presId="urn:microsoft.com/office/officeart/2005/8/layout/radial2"/>
    <dgm:cxn modelId="{0DF8151F-F609-4A5A-AB13-229DE34B4164}" type="presParOf" srcId="{9AB5B782-9F77-4A39-8B5B-F33AD7F8C437}" destId="{35D721DE-B4F1-48A8-BED8-4391CE50F8EF}" srcOrd="0" destOrd="0" presId="urn:microsoft.com/office/officeart/2005/8/layout/radial2"/>
    <dgm:cxn modelId="{876DC3B3-501F-451A-92FB-DB621613BF5C}" type="presParOf" srcId="{9AB5B782-9F77-4A39-8B5B-F33AD7F8C437}" destId="{E04E08BD-FD6C-4480-81F8-89BC5303BDCD}" srcOrd="1" destOrd="0" presId="urn:microsoft.com/office/officeart/2005/8/layout/radial2"/>
    <dgm:cxn modelId="{E9BD311C-958E-4410-B3E4-9EF258B109EA}" type="presParOf" srcId="{A0DB68CC-F3DF-44FF-8C47-CEF155A9B342}" destId="{1FF520EF-255C-4D41-B656-83A0B43077DB}" srcOrd="3" destOrd="0" presId="urn:microsoft.com/office/officeart/2005/8/layout/radial2"/>
    <dgm:cxn modelId="{94085CD4-7C3B-43B7-BEE5-32B2A7E09F84}" type="presParOf" srcId="{A0DB68CC-F3DF-44FF-8C47-CEF155A9B342}" destId="{3B779DCF-B43A-4AEF-9A14-F358F4CD5633}" srcOrd="4" destOrd="0" presId="urn:microsoft.com/office/officeart/2005/8/layout/radial2"/>
    <dgm:cxn modelId="{1833D93C-8C4F-48F7-98DF-907787D7702E}" type="presParOf" srcId="{3B779DCF-B43A-4AEF-9A14-F358F4CD5633}" destId="{74D8C40A-565E-4D6F-BF04-E9D647B3AEBA}" srcOrd="0" destOrd="0" presId="urn:microsoft.com/office/officeart/2005/8/layout/radial2"/>
    <dgm:cxn modelId="{C21997A3-58AD-4446-936F-6A9E4B875F5F}" type="presParOf" srcId="{3B779DCF-B43A-4AEF-9A14-F358F4CD5633}" destId="{BCA7435C-E0DC-4E15-9252-EC2F06BDB67A}" srcOrd="1" destOrd="0" presId="urn:microsoft.com/office/officeart/2005/8/layout/radial2"/>
    <dgm:cxn modelId="{ACF93336-FD21-4E85-86F6-EEEA959EF6DE}" type="presParOf" srcId="{A0DB68CC-F3DF-44FF-8C47-CEF155A9B342}" destId="{8797FDA3-0613-4D13-872C-ECD3419D5F15}" srcOrd="5" destOrd="0" presId="urn:microsoft.com/office/officeart/2005/8/layout/radial2"/>
    <dgm:cxn modelId="{63831275-813B-4F5A-BBEF-4EFB151204AA}" type="presParOf" srcId="{A0DB68CC-F3DF-44FF-8C47-CEF155A9B342}" destId="{FF540E28-8E0C-4640-9079-034307820CDA}" srcOrd="6" destOrd="0" presId="urn:microsoft.com/office/officeart/2005/8/layout/radial2"/>
    <dgm:cxn modelId="{19A7ED39-9607-40E6-BB07-0C41470D97A7}" type="presParOf" srcId="{FF540E28-8E0C-4640-9079-034307820CDA}" destId="{118B87AA-41CF-4362-AD43-2C2377133A87}" srcOrd="0" destOrd="0" presId="urn:microsoft.com/office/officeart/2005/8/layout/radial2"/>
    <dgm:cxn modelId="{253639ED-E5B2-4D6A-8F78-28305E9E1E32}" type="presParOf" srcId="{FF540E28-8E0C-4640-9079-034307820CDA}" destId="{289E78D5-0CFF-4D50-9DEB-417601B02192}" srcOrd="1" destOrd="0" presId="urn:microsoft.com/office/officeart/2005/8/layout/radial2"/>
    <dgm:cxn modelId="{67C42078-3C9A-40B8-B17E-948D27A4EE84}" type="presParOf" srcId="{A0DB68CC-F3DF-44FF-8C47-CEF155A9B342}" destId="{1AC19944-D5FA-43C4-B8BA-81DD589A551F}" srcOrd="7" destOrd="0" presId="urn:microsoft.com/office/officeart/2005/8/layout/radial2"/>
    <dgm:cxn modelId="{7DBFED40-9D5A-4D07-A413-AC9363D78389}" type="presParOf" srcId="{A0DB68CC-F3DF-44FF-8C47-CEF155A9B342}" destId="{C801AD94-01D6-4037-878D-2C425EA3F5E4}" srcOrd="8" destOrd="0" presId="urn:microsoft.com/office/officeart/2005/8/layout/radial2"/>
    <dgm:cxn modelId="{950675ED-49F5-4525-A9D3-630C57137CE7}" type="presParOf" srcId="{C801AD94-01D6-4037-878D-2C425EA3F5E4}" destId="{131B0FF8-D5AE-4694-A4B8-A6DB4CD0005F}" srcOrd="0" destOrd="0" presId="urn:microsoft.com/office/officeart/2005/8/layout/radial2"/>
    <dgm:cxn modelId="{38333FC9-2C22-413D-BD3A-392D77DEC499}" type="presParOf" srcId="{C801AD94-01D6-4037-878D-2C425EA3F5E4}" destId="{4F5057F0-04EC-4918-A490-9C1CAC1DE319}" srcOrd="1" destOrd="0" presId="urn:microsoft.com/office/officeart/2005/8/layout/radial2"/>
    <dgm:cxn modelId="{3DDF32B9-3C32-41EB-B69C-ED9D1579F242}" type="presParOf" srcId="{A0DB68CC-F3DF-44FF-8C47-CEF155A9B342}" destId="{37BFEA13-FC28-44AA-A5A2-E11D8CD3E4E9}" srcOrd="9" destOrd="0" presId="urn:microsoft.com/office/officeart/2005/8/layout/radial2"/>
    <dgm:cxn modelId="{CC95DA11-B7CF-4046-8A6E-E52785B6DB87}" type="presParOf" srcId="{A0DB68CC-F3DF-44FF-8C47-CEF155A9B342}" destId="{44E9A519-C8C8-4340-814B-94EC92987B00}" srcOrd="10" destOrd="0" presId="urn:microsoft.com/office/officeart/2005/8/layout/radial2"/>
    <dgm:cxn modelId="{A4C9DD2F-D3CA-4F49-A61D-8D7F2E713807}" type="presParOf" srcId="{44E9A519-C8C8-4340-814B-94EC92987B00}" destId="{539B10C6-3EFD-4367-A1F8-4012EBBDFC68}" srcOrd="0" destOrd="0" presId="urn:microsoft.com/office/officeart/2005/8/layout/radial2"/>
    <dgm:cxn modelId="{9F01460D-6AC7-426B-B5C2-8C2C7CAA16C4}" type="presParOf" srcId="{44E9A519-C8C8-4340-814B-94EC92987B00}" destId="{C977D8A1-5FB8-4DF1-B967-BD8FB0112136}" srcOrd="1" destOrd="0" presId="urn:microsoft.com/office/officeart/2005/8/layout/radial2"/>
    <dgm:cxn modelId="{D6DB9287-2427-4016-829A-1D543D23D5A2}" type="presParOf" srcId="{A0DB68CC-F3DF-44FF-8C47-CEF155A9B342}" destId="{226B60B5-9AB6-4C42-A0D8-0C180E738372}" srcOrd="11" destOrd="0" presId="urn:microsoft.com/office/officeart/2005/8/layout/radial2"/>
    <dgm:cxn modelId="{F95F873B-B4DF-4B8C-8BE4-55F3FAE5186A}" type="presParOf" srcId="{A0DB68CC-F3DF-44FF-8C47-CEF155A9B342}" destId="{883762E7-407A-4BB8-992A-EDF85E2061BE}" srcOrd="12" destOrd="0" presId="urn:microsoft.com/office/officeart/2005/8/layout/radial2"/>
    <dgm:cxn modelId="{3BA576FA-592B-45D3-BB0C-F23BDA68224C}" type="presParOf" srcId="{883762E7-407A-4BB8-992A-EDF85E2061BE}" destId="{2A6E6C22-E84B-41E4-8AE9-717C63197EB9}" srcOrd="0" destOrd="0" presId="urn:microsoft.com/office/officeart/2005/8/layout/radial2"/>
    <dgm:cxn modelId="{2DEE0305-0B31-4E07-BE92-C0B267FCABDF}" type="presParOf" srcId="{883762E7-407A-4BB8-992A-EDF85E2061BE}" destId="{EACB3411-4212-4BBE-BE13-BCC0F363D6DC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5EE7BF-CED8-4750-BAC6-19E1E7CD9EDD}" type="doc">
      <dgm:prSet loTypeId="urn:microsoft.com/office/officeart/2005/8/layout/radial2" loCatId="relationship" qsTypeId="urn:microsoft.com/office/officeart/2005/8/quickstyle/3d3" qsCatId="3D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70BE3E38-9675-4B27-AEDE-962809F6B9C1}">
      <dgm:prSet phldrT="[Text]"/>
      <dgm:spPr/>
      <dgm:t>
        <a:bodyPr/>
        <a:lstStyle/>
        <a:p>
          <a:r>
            <a:rPr lang="de-DE" b="1" dirty="0">
              <a:latin typeface="Biome Light" panose="020B0303030204020804" pitchFamily="34" charset="0"/>
              <a:cs typeface="Biome Light" panose="020B0303030204020804" pitchFamily="34" charset="0"/>
            </a:rPr>
            <a:t>10.000 Klicks auf Add</a:t>
          </a:r>
        </a:p>
      </dgm:t>
    </dgm:pt>
    <dgm:pt modelId="{8971F929-C119-4B46-B582-8AF07ABA6B59}" type="parTrans" cxnId="{23DFA064-46D8-4AA2-BB9F-4F8BD1278E32}">
      <dgm:prSet/>
      <dgm:spPr/>
      <dgm:t>
        <a:bodyPr/>
        <a:lstStyle/>
        <a:p>
          <a:endParaRPr lang="de-DE"/>
        </a:p>
      </dgm:t>
    </dgm:pt>
    <dgm:pt modelId="{13645249-0C40-4805-8C2D-B3134D1390B9}" type="sibTrans" cxnId="{23DFA064-46D8-4AA2-BB9F-4F8BD1278E32}">
      <dgm:prSet/>
      <dgm:spPr/>
      <dgm:t>
        <a:bodyPr/>
        <a:lstStyle/>
        <a:p>
          <a:endParaRPr lang="de-DE"/>
        </a:p>
      </dgm:t>
    </dgm:pt>
    <dgm:pt modelId="{DE3DE368-4B23-4171-985C-D084692E08BA}">
      <dgm:prSet phldrT="[Text]"/>
      <dgm:spPr/>
      <dgm:t>
        <a:bodyPr/>
        <a:lstStyle/>
        <a:p>
          <a:r>
            <a:rPr lang="de-DE" b="1" dirty="0">
              <a:latin typeface="Biome Light" panose="020B0303030204020804" pitchFamily="34" charset="0"/>
              <a:cs typeface="Biome Light" panose="020B0303030204020804" pitchFamily="34" charset="0"/>
            </a:rPr>
            <a:t>4min auf HP</a:t>
          </a:r>
        </a:p>
      </dgm:t>
    </dgm:pt>
    <dgm:pt modelId="{C14174BA-9F42-40D7-91AD-498FBEC3CE95}" type="parTrans" cxnId="{F419A029-1F7E-46AB-9BC8-D3C0DDE64729}">
      <dgm:prSet/>
      <dgm:spPr/>
      <dgm:t>
        <a:bodyPr/>
        <a:lstStyle/>
        <a:p>
          <a:endParaRPr lang="de-DE"/>
        </a:p>
      </dgm:t>
    </dgm:pt>
    <dgm:pt modelId="{DCA96CDA-814D-47CE-8F91-4CB4503820B8}" type="sibTrans" cxnId="{F419A029-1F7E-46AB-9BC8-D3C0DDE64729}">
      <dgm:prSet/>
      <dgm:spPr/>
      <dgm:t>
        <a:bodyPr/>
        <a:lstStyle/>
        <a:p>
          <a:endParaRPr lang="de-DE"/>
        </a:p>
      </dgm:t>
    </dgm:pt>
    <dgm:pt modelId="{AE9CF2DB-6715-418D-B07D-833F31DEF32B}">
      <dgm:prSet phldrT="[Text]"/>
      <dgm:spPr/>
      <dgm:t>
        <a:bodyPr/>
        <a:lstStyle/>
        <a:p>
          <a:r>
            <a:rPr lang="de-DE" b="1" dirty="0">
              <a:latin typeface="Biome Light" panose="020B0303030204020804" pitchFamily="34" charset="0"/>
              <a:cs typeface="Biome Light" panose="020B0303030204020804" pitchFamily="34" charset="0"/>
            </a:rPr>
            <a:t>1.500 NL ABOS</a:t>
          </a:r>
        </a:p>
      </dgm:t>
    </dgm:pt>
    <dgm:pt modelId="{A9E78944-2E39-47DA-82E8-025E57D44D2C}" type="parTrans" cxnId="{5C801B60-8770-4CFD-AE7E-A6A6599557AA}">
      <dgm:prSet/>
      <dgm:spPr/>
      <dgm:t>
        <a:bodyPr/>
        <a:lstStyle/>
        <a:p>
          <a:endParaRPr lang="de-DE"/>
        </a:p>
      </dgm:t>
    </dgm:pt>
    <dgm:pt modelId="{932A1E1A-B3C7-4967-8B9C-2D78178BCB08}" type="sibTrans" cxnId="{5C801B60-8770-4CFD-AE7E-A6A6599557AA}">
      <dgm:prSet/>
      <dgm:spPr/>
      <dgm:t>
        <a:bodyPr/>
        <a:lstStyle/>
        <a:p>
          <a:endParaRPr lang="de-DE"/>
        </a:p>
      </dgm:t>
    </dgm:pt>
    <dgm:pt modelId="{3D345692-2340-423C-8FFE-9D39093E7CC1}">
      <dgm:prSet phldrT="[Text]"/>
      <dgm:spPr/>
      <dgm:t>
        <a:bodyPr/>
        <a:lstStyle/>
        <a:p>
          <a:r>
            <a:rPr lang="de-DE" b="1" dirty="0">
              <a:latin typeface="Biome Light" panose="020B0303030204020804" pitchFamily="34" charset="0"/>
              <a:cs typeface="Biome Light" panose="020B0303030204020804" pitchFamily="34" charset="0"/>
            </a:rPr>
            <a:t>30.000 Visits auf PS</a:t>
          </a:r>
        </a:p>
      </dgm:t>
    </dgm:pt>
    <dgm:pt modelId="{C43F9728-3FCF-497B-A804-285789B7B397}" type="parTrans" cxnId="{1932C4DD-D377-4130-8CB5-FABEAB37B503}">
      <dgm:prSet/>
      <dgm:spPr/>
      <dgm:t>
        <a:bodyPr/>
        <a:lstStyle/>
        <a:p>
          <a:endParaRPr lang="de-DE"/>
        </a:p>
      </dgm:t>
    </dgm:pt>
    <dgm:pt modelId="{7ABBFC98-2E4E-4F8F-AB21-732B93758B94}" type="sibTrans" cxnId="{1932C4DD-D377-4130-8CB5-FABEAB37B503}">
      <dgm:prSet/>
      <dgm:spPr/>
      <dgm:t>
        <a:bodyPr/>
        <a:lstStyle/>
        <a:p>
          <a:endParaRPr lang="de-DE"/>
        </a:p>
      </dgm:t>
    </dgm:pt>
    <dgm:pt modelId="{0BA3AF76-55F9-4A5E-8245-1905A9BFBA0F}">
      <dgm:prSet phldrT="[Text]"/>
      <dgm:spPr/>
      <dgm:t>
        <a:bodyPr/>
        <a:lstStyle/>
        <a:p>
          <a:r>
            <a:rPr lang="de-DE" b="1" dirty="0">
              <a:latin typeface="Biome Light" panose="020B0303030204020804" pitchFamily="34" charset="0"/>
              <a:cs typeface="Biome Light" panose="020B0303030204020804" pitchFamily="34" charset="0"/>
            </a:rPr>
            <a:t>8 Ratings &amp; </a:t>
          </a:r>
          <a:r>
            <a:rPr lang="de-DE" b="1" dirty="0" err="1">
              <a:latin typeface="Biome Light" panose="020B0303030204020804" pitchFamily="34" charset="0"/>
              <a:cs typeface="Biome Light" panose="020B0303030204020804" pitchFamily="34" charset="0"/>
            </a:rPr>
            <a:t>Rezis</a:t>
          </a:r>
          <a:endParaRPr lang="de-DE" b="1" dirty="0">
            <a:latin typeface="Biome Light" panose="020B0303030204020804" pitchFamily="34" charset="0"/>
            <a:cs typeface="Biome Light" panose="020B0303030204020804" pitchFamily="34" charset="0"/>
          </a:endParaRPr>
        </a:p>
      </dgm:t>
    </dgm:pt>
    <dgm:pt modelId="{79A264D4-62B6-4760-ACA0-A39C74EF5094}" type="parTrans" cxnId="{547F3A06-B39D-41BD-96D4-DA8FD48C1B96}">
      <dgm:prSet/>
      <dgm:spPr/>
      <dgm:t>
        <a:bodyPr/>
        <a:lstStyle/>
        <a:p>
          <a:endParaRPr lang="de-DE"/>
        </a:p>
      </dgm:t>
    </dgm:pt>
    <dgm:pt modelId="{3B3422C2-307C-4A0A-8827-D52CB156E941}" type="sibTrans" cxnId="{547F3A06-B39D-41BD-96D4-DA8FD48C1B96}">
      <dgm:prSet/>
      <dgm:spPr/>
      <dgm:t>
        <a:bodyPr/>
        <a:lstStyle/>
        <a:p>
          <a:endParaRPr lang="de-DE"/>
        </a:p>
      </dgm:t>
    </dgm:pt>
    <dgm:pt modelId="{2CED1589-7D03-4483-9A88-24CFB4E7D07D}">
      <dgm:prSet phldrT="[Text]"/>
      <dgm:spPr/>
      <dgm:t>
        <a:bodyPr/>
        <a:lstStyle/>
        <a:p>
          <a:r>
            <a:rPr lang="de-DE" b="1" dirty="0">
              <a:latin typeface="Biome Light" panose="020B0303030204020804" pitchFamily="34" charset="0"/>
              <a:cs typeface="Biome Light" panose="020B0303030204020804" pitchFamily="34" charset="0"/>
            </a:rPr>
            <a:t>2.000 Käufe</a:t>
          </a:r>
        </a:p>
      </dgm:t>
    </dgm:pt>
    <dgm:pt modelId="{E7493C37-12C4-4947-AD8E-22AA939831A4}" type="parTrans" cxnId="{6272D97C-DD30-4E67-800A-578C6660E8B9}">
      <dgm:prSet/>
      <dgm:spPr/>
      <dgm:t>
        <a:bodyPr/>
        <a:lstStyle/>
        <a:p>
          <a:endParaRPr lang="de-DE"/>
        </a:p>
      </dgm:t>
    </dgm:pt>
    <dgm:pt modelId="{5497C45A-F155-49DB-B171-138B53B97C17}" type="sibTrans" cxnId="{6272D97C-DD30-4E67-800A-578C6660E8B9}">
      <dgm:prSet/>
      <dgm:spPr/>
      <dgm:t>
        <a:bodyPr/>
        <a:lstStyle/>
        <a:p>
          <a:endParaRPr lang="de-DE"/>
        </a:p>
      </dgm:t>
    </dgm:pt>
    <dgm:pt modelId="{2096937F-403D-4220-9936-DB83913F42F8}" type="pres">
      <dgm:prSet presAssocID="{895EE7BF-CED8-4750-BAC6-19E1E7CD9EDD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A0DB68CC-F3DF-44FF-8C47-CEF155A9B342}" type="pres">
      <dgm:prSet presAssocID="{895EE7BF-CED8-4750-BAC6-19E1E7CD9EDD}" presName="cycle" presStyleCnt="0"/>
      <dgm:spPr/>
    </dgm:pt>
    <dgm:pt modelId="{E73C5C9B-F19F-4954-B430-D160CC8D2D8B}" type="pres">
      <dgm:prSet presAssocID="{895EE7BF-CED8-4750-BAC6-19E1E7CD9EDD}" presName="centerShape" presStyleCnt="0"/>
      <dgm:spPr/>
    </dgm:pt>
    <dgm:pt modelId="{A5714A58-8179-4DF2-B1A6-B04B248121F6}" type="pres">
      <dgm:prSet presAssocID="{895EE7BF-CED8-4750-BAC6-19E1E7CD9EDD}" presName="connSite" presStyleLbl="node1" presStyleIdx="0" presStyleCnt="7"/>
      <dgm:spPr/>
    </dgm:pt>
    <dgm:pt modelId="{83539AAA-3D28-4DA2-8F96-5AF89344F722}" type="pres">
      <dgm:prSet presAssocID="{895EE7BF-CED8-4750-BAC6-19E1E7CD9EDD}" presName="visible" presStyleLbl="node1" presStyleIdx="0" presStyleCnt="7" custLinFactNeighborX="41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DC0D636-AC0A-4850-B659-257D17C63130}" type="pres">
      <dgm:prSet presAssocID="{8971F929-C119-4B46-B582-8AF07ABA6B59}" presName="Name25" presStyleLbl="parChTrans1D1" presStyleIdx="0" presStyleCnt="6"/>
      <dgm:spPr/>
    </dgm:pt>
    <dgm:pt modelId="{9AB5B782-9F77-4A39-8B5B-F33AD7F8C437}" type="pres">
      <dgm:prSet presAssocID="{70BE3E38-9675-4B27-AEDE-962809F6B9C1}" presName="node" presStyleCnt="0"/>
      <dgm:spPr/>
    </dgm:pt>
    <dgm:pt modelId="{35D721DE-B4F1-48A8-BED8-4391CE50F8EF}" type="pres">
      <dgm:prSet presAssocID="{70BE3E38-9675-4B27-AEDE-962809F6B9C1}" presName="parentNode" presStyleLbl="node1" presStyleIdx="1" presStyleCnt="7">
        <dgm:presLayoutVars>
          <dgm:chMax val="1"/>
          <dgm:bulletEnabled val="1"/>
        </dgm:presLayoutVars>
      </dgm:prSet>
      <dgm:spPr/>
    </dgm:pt>
    <dgm:pt modelId="{E04E08BD-FD6C-4480-81F8-89BC5303BDCD}" type="pres">
      <dgm:prSet presAssocID="{70BE3E38-9675-4B27-AEDE-962809F6B9C1}" presName="childNode" presStyleLbl="revTx" presStyleIdx="0" presStyleCnt="0">
        <dgm:presLayoutVars>
          <dgm:bulletEnabled val="1"/>
        </dgm:presLayoutVars>
      </dgm:prSet>
      <dgm:spPr/>
    </dgm:pt>
    <dgm:pt modelId="{1FF520EF-255C-4D41-B656-83A0B43077DB}" type="pres">
      <dgm:prSet presAssocID="{C14174BA-9F42-40D7-91AD-498FBEC3CE95}" presName="Name25" presStyleLbl="parChTrans1D1" presStyleIdx="1" presStyleCnt="6"/>
      <dgm:spPr/>
    </dgm:pt>
    <dgm:pt modelId="{3B779DCF-B43A-4AEF-9A14-F358F4CD5633}" type="pres">
      <dgm:prSet presAssocID="{DE3DE368-4B23-4171-985C-D084692E08BA}" presName="node" presStyleCnt="0"/>
      <dgm:spPr/>
    </dgm:pt>
    <dgm:pt modelId="{74D8C40A-565E-4D6F-BF04-E9D647B3AEBA}" type="pres">
      <dgm:prSet presAssocID="{DE3DE368-4B23-4171-985C-D084692E08BA}" presName="parentNode" presStyleLbl="node1" presStyleIdx="2" presStyleCnt="7">
        <dgm:presLayoutVars>
          <dgm:chMax val="1"/>
          <dgm:bulletEnabled val="1"/>
        </dgm:presLayoutVars>
      </dgm:prSet>
      <dgm:spPr/>
    </dgm:pt>
    <dgm:pt modelId="{BCA7435C-E0DC-4E15-9252-EC2F06BDB67A}" type="pres">
      <dgm:prSet presAssocID="{DE3DE368-4B23-4171-985C-D084692E08BA}" presName="childNode" presStyleLbl="revTx" presStyleIdx="0" presStyleCnt="0">
        <dgm:presLayoutVars>
          <dgm:bulletEnabled val="1"/>
        </dgm:presLayoutVars>
      </dgm:prSet>
      <dgm:spPr/>
    </dgm:pt>
    <dgm:pt modelId="{8797FDA3-0613-4D13-872C-ECD3419D5F15}" type="pres">
      <dgm:prSet presAssocID="{A9E78944-2E39-47DA-82E8-025E57D44D2C}" presName="Name25" presStyleLbl="parChTrans1D1" presStyleIdx="2" presStyleCnt="6"/>
      <dgm:spPr/>
    </dgm:pt>
    <dgm:pt modelId="{FF540E28-8E0C-4640-9079-034307820CDA}" type="pres">
      <dgm:prSet presAssocID="{AE9CF2DB-6715-418D-B07D-833F31DEF32B}" presName="node" presStyleCnt="0"/>
      <dgm:spPr/>
    </dgm:pt>
    <dgm:pt modelId="{118B87AA-41CF-4362-AD43-2C2377133A87}" type="pres">
      <dgm:prSet presAssocID="{AE9CF2DB-6715-418D-B07D-833F31DEF32B}" presName="parentNode" presStyleLbl="node1" presStyleIdx="3" presStyleCnt="7">
        <dgm:presLayoutVars>
          <dgm:chMax val="1"/>
          <dgm:bulletEnabled val="1"/>
        </dgm:presLayoutVars>
      </dgm:prSet>
      <dgm:spPr/>
    </dgm:pt>
    <dgm:pt modelId="{289E78D5-0CFF-4D50-9DEB-417601B02192}" type="pres">
      <dgm:prSet presAssocID="{AE9CF2DB-6715-418D-B07D-833F31DEF32B}" presName="childNode" presStyleLbl="revTx" presStyleIdx="0" presStyleCnt="0">
        <dgm:presLayoutVars>
          <dgm:bulletEnabled val="1"/>
        </dgm:presLayoutVars>
      </dgm:prSet>
      <dgm:spPr/>
    </dgm:pt>
    <dgm:pt modelId="{1AC19944-D5FA-43C4-B8BA-81DD589A551F}" type="pres">
      <dgm:prSet presAssocID="{C43F9728-3FCF-497B-A804-285789B7B397}" presName="Name25" presStyleLbl="parChTrans1D1" presStyleIdx="3" presStyleCnt="6"/>
      <dgm:spPr/>
    </dgm:pt>
    <dgm:pt modelId="{C801AD94-01D6-4037-878D-2C425EA3F5E4}" type="pres">
      <dgm:prSet presAssocID="{3D345692-2340-423C-8FFE-9D39093E7CC1}" presName="node" presStyleCnt="0"/>
      <dgm:spPr/>
    </dgm:pt>
    <dgm:pt modelId="{131B0FF8-D5AE-4694-A4B8-A6DB4CD0005F}" type="pres">
      <dgm:prSet presAssocID="{3D345692-2340-423C-8FFE-9D39093E7CC1}" presName="parentNode" presStyleLbl="node1" presStyleIdx="4" presStyleCnt="7">
        <dgm:presLayoutVars>
          <dgm:chMax val="1"/>
          <dgm:bulletEnabled val="1"/>
        </dgm:presLayoutVars>
      </dgm:prSet>
      <dgm:spPr/>
    </dgm:pt>
    <dgm:pt modelId="{4F5057F0-04EC-4918-A490-9C1CAC1DE319}" type="pres">
      <dgm:prSet presAssocID="{3D345692-2340-423C-8FFE-9D39093E7CC1}" presName="childNode" presStyleLbl="revTx" presStyleIdx="0" presStyleCnt="0">
        <dgm:presLayoutVars>
          <dgm:bulletEnabled val="1"/>
        </dgm:presLayoutVars>
      </dgm:prSet>
      <dgm:spPr/>
    </dgm:pt>
    <dgm:pt modelId="{37BFEA13-FC28-44AA-A5A2-E11D8CD3E4E9}" type="pres">
      <dgm:prSet presAssocID="{79A264D4-62B6-4760-ACA0-A39C74EF5094}" presName="Name25" presStyleLbl="parChTrans1D1" presStyleIdx="4" presStyleCnt="6"/>
      <dgm:spPr/>
    </dgm:pt>
    <dgm:pt modelId="{44E9A519-C8C8-4340-814B-94EC92987B00}" type="pres">
      <dgm:prSet presAssocID="{0BA3AF76-55F9-4A5E-8245-1905A9BFBA0F}" presName="node" presStyleCnt="0"/>
      <dgm:spPr/>
    </dgm:pt>
    <dgm:pt modelId="{539B10C6-3EFD-4367-A1F8-4012EBBDFC68}" type="pres">
      <dgm:prSet presAssocID="{0BA3AF76-55F9-4A5E-8245-1905A9BFBA0F}" presName="parentNode" presStyleLbl="node1" presStyleIdx="5" presStyleCnt="7">
        <dgm:presLayoutVars>
          <dgm:chMax val="1"/>
          <dgm:bulletEnabled val="1"/>
        </dgm:presLayoutVars>
      </dgm:prSet>
      <dgm:spPr/>
    </dgm:pt>
    <dgm:pt modelId="{C977D8A1-5FB8-4DF1-B967-BD8FB0112136}" type="pres">
      <dgm:prSet presAssocID="{0BA3AF76-55F9-4A5E-8245-1905A9BFBA0F}" presName="childNode" presStyleLbl="revTx" presStyleIdx="0" presStyleCnt="0">
        <dgm:presLayoutVars>
          <dgm:bulletEnabled val="1"/>
        </dgm:presLayoutVars>
      </dgm:prSet>
      <dgm:spPr/>
    </dgm:pt>
    <dgm:pt modelId="{226B60B5-9AB6-4C42-A0D8-0C180E738372}" type="pres">
      <dgm:prSet presAssocID="{E7493C37-12C4-4947-AD8E-22AA939831A4}" presName="Name25" presStyleLbl="parChTrans1D1" presStyleIdx="5" presStyleCnt="6"/>
      <dgm:spPr/>
    </dgm:pt>
    <dgm:pt modelId="{883762E7-407A-4BB8-992A-EDF85E2061BE}" type="pres">
      <dgm:prSet presAssocID="{2CED1589-7D03-4483-9A88-24CFB4E7D07D}" presName="node" presStyleCnt="0"/>
      <dgm:spPr/>
    </dgm:pt>
    <dgm:pt modelId="{2A6E6C22-E84B-41E4-8AE9-717C63197EB9}" type="pres">
      <dgm:prSet presAssocID="{2CED1589-7D03-4483-9A88-24CFB4E7D07D}" presName="parentNode" presStyleLbl="node1" presStyleIdx="6" presStyleCnt="7">
        <dgm:presLayoutVars>
          <dgm:chMax val="1"/>
          <dgm:bulletEnabled val="1"/>
        </dgm:presLayoutVars>
      </dgm:prSet>
      <dgm:spPr/>
    </dgm:pt>
    <dgm:pt modelId="{EACB3411-4212-4BBE-BE13-BCC0F363D6DC}" type="pres">
      <dgm:prSet presAssocID="{2CED1589-7D03-4483-9A88-24CFB4E7D07D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547F3A06-B39D-41BD-96D4-DA8FD48C1B96}" srcId="{895EE7BF-CED8-4750-BAC6-19E1E7CD9EDD}" destId="{0BA3AF76-55F9-4A5E-8245-1905A9BFBA0F}" srcOrd="4" destOrd="0" parTransId="{79A264D4-62B6-4760-ACA0-A39C74EF5094}" sibTransId="{3B3422C2-307C-4A0A-8827-D52CB156E941}"/>
    <dgm:cxn modelId="{647A8425-76C0-4342-B07A-D3B3C3CA02AC}" type="presOf" srcId="{E7493C37-12C4-4947-AD8E-22AA939831A4}" destId="{226B60B5-9AB6-4C42-A0D8-0C180E738372}" srcOrd="0" destOrd="0" presId="urn:microsoft.com/office/officeart/2005/8/layout/radial2"/>
    <dgm:cxn modelId="{F419A029-1F7E-46AB-9BC8-D3C0DDE64729}" srcId="{895EE7BF-CED8-4750-BAC6-19E1E7CD9EDD}" destId="{DE3DE368-4B23-4171-985C-D084692E08BA}" srcOrd="1" destOrd="0" parTransId="{C14174BA-9F42-40D7-91AD-498FBEC3CE95}" sibTransId="{DCA96CDA-814D-47CE-8F91-4CB4503820B8}"/>
    <dgm:cxn modelId="{83B1E140-6401-4EA4-9BBD-21B30ACB952C}" type="presOf" srcId="{DE3DE368-4B23-4171-985C-D084692E08BA}" destId="{74D8C40A-565E-4D6F-BF04-E9D647B3AEBA}" srcOrd="0" destOrd="0" presId="urn:microsoft.com/office/officeart/2005/8/layout/radial2"/>
    <dgm:cxn modelId="{7007395B-D95F-4B7B-844F-84BC41122844}" type="presOf" srcId="{AE9CF2DB-6715-418D-B07D-833F31DEF32B}" destId="{118B87AA-41CF-4362-AD43-2C2377133A87}" srcOrd="0" destOrd="0" presId="urn:microsoft.com/office/officeart/2005/8/layout/radial2"/>
    <dgm:cxn modelId="{5C801B60-8770-4CFD-AE7E-A6A6599557AA}" srcId="{895EE7BF-CED8-4750-BAC6-19E1E7CD9EDD}" destId="{AE9CF2DB-6715-418D-B07D-833F31DEF32B}" srcOrd="2" destOrd="0" parTransId="{A9E78944-2E39-47DA-82E8-025E57D44D2C}" sibTransId="{932A1E1A-B3C7-4967-8B9C-2D78178BCB08}"/>
    <dgm:cxn modelId="{4ADC9D43-706E-4125-994C-B23BA4F1785E}" type="presOf" srcId="{C14174BA-9F42-40D7-91AD-498FBEC3CE95}" destId="{1FF520EF-255C-4D41-B656-83A0B43077DB}" srcOrd="0" destOrd="0" presId="urn:microsoft.com/office/officeart/2005/8/layout/radial2"/>
    <dgm:cxn modelId="{23DFA064-46D8-4AA2-BB9F-4F8BD1278E32}" srcId="{895EE7BF-CED8-4750-BAC6-19E1E7CD9EDD}" destId="{70BE3E38-9675-4B27-AEDE-962809F6B9C1}" srcOrd="0" destOrd="0" parTransId="{8971F929-C119-4B46-B582-8AF07ABA6B59}" sibTransId="{13645249-0C40-4805-8C2D-B3134D1390B9}"/>
    <dgm:cxn modelId="{32BCFE65-1826-4DE5-A67F-221222816A45}" type="presOf" srcId="{C43F9728-3FCF-497B-A804-285789B7B397}" destId="{1AC19944-D5FA-43C4-B8BA-81DD589A551F}" srcOrd="0" destOrd="0" presId="urn:microsoft.com/office/officeart/2005/8/layout/radial2"/>
    <dgm:cxn modelId="{6272D97C-DD30-4E67-800A-578C6660E8B9}" srcId="{895EE7BF-CED8-4750-BAC6-19E1E7CD9EDD}" destId="{2CED1589-7D03-4483-9A88-24CFB4E7D07D}" srcOrd="5" destOrd="0" parTransId="{E7493C37-12C4-4947-AD8E-22AA939831A4}" sibTransId="{5497C45A-F155-49DB-B171-138B53B97C17}"/>
    <dgm:cxn modelId="{6DDF1D7F-6AD3-4718-B8AB-5EF9FB904644}" type="presOf" srcId="{2CED1589-7D03-4483-9A88-24CFB4E7D07D}" destId="{2A6E6C22-E84B-41E4-8AE9-717C63197EB9}" srcOrd="0" destOrd="0" presId="urn:microsoft.com/office/officeart/2005/8/layout/radial2"/>
    <dgm:cxn modelId="{6BA0098C-E3B5-47C1-AFF0-AEA917E4B351}" type="presOf" srcId="{8971F929-C119-4B46-B582-8AF07ABA6B59}" destId="{0DC0D636-AC0A-4850-B659-257D17C63130}" srcOrd="0" destOrd="0" presId="urn:microsoft.com/office/officeart/2005/8/layout/radial2"/>
    <dgm:cxn modelId="{87E8E09C-1112-434E-A800-7EB525B0499A}" type="presOf" srcId="{70BE3E38-9675-4B27-AEDE-962809F6B9C1}" destId="{35D721DE-B4F1-48A8-BED8-4391CE50F8EF}" srcOrd="0" destOrd="0" presId="urn:microsoft.com/office/officeart/2005/8/layout/radial2"/>
    <dgm:cxn modelId="{AD5203A0-D91B-43E1-9996-B85949DED260}" type="presOf" srcId="{A9E78944-2E39-47DA-82E8-025E57D44D2C}" destId="{8797FDA3-0613-4D13-872C-ECD3419D5F15}" srcOrd="0" destOrd="0" presId="urn:microsoft.com/office/officeart/2005/8/layout/radial2"/>
    <dgm:cxn modelId="{55251CB3-C8C3-46D0-B5C1-B67D649B79A3}" type="presOf" srcId="{0BA3AF76-55F9-4A5E-8245-1905A9BFBA0F}" destId="{539B10C6-3EFD-4367-A1F8-4012EBBDFC68}" srcOrd="0" destOrd="0" presId="urn:microsoft.com/office/officeart/2005/8/layout/radial2"/>
    <dgm:cxn modelId="{430C45D1-100A-4C1C-9960-3AD0A4AF5DEC}" type="presOf" srcId="{79A264D4-62B6-4760-ACA0-A39C74EF5094}" destId="{37BFEA13-FC28-44AA-A5A2-E11D8CD3E4E9}" srcOrd="0" destOrd="0" presId="urn:microsoft.com/office/officeart/2005/8/layout/radial2"/>
    <dgm:cxn modelId="{24968ADD-CE39-44D6-A8A2-80B9C973A7D3}" type="presOf" srcId="{3D345692-2340-423C-8FFE-9D39093E7CC1}" destId="{131B0FF8-D5AE-4694-A4B8-A6DB4CD0005F}" srcOrd="0" destOrd="0" presId="urn:microsoft.com/office/officeart/2005/8/layout/radial2"/>
    <dgm:cxn modelId="{1932C4DD-D377-4130-8CB5-FABEAB37B503}" srcId="{895EE7BF-CED8-4750-BAC6-19E1E7CD9EDD}" destId="{3D345692-2340-423C-8FFE-9D39093E7CC1}" srcOrd="3" destOrd="0" parTransId="{C43F9728-3FCF-497B-A804-285789B7B397}" sibTransId="{7ABBFC98-2E4E-4F8F-AB21-732B93758B94}"/>
    <dgm:cxn modelId="{3431BAFB-5A10-4EE8-A0E7-528203F77F08}" type="presOf" srcId="{895EE7BF-CED8-4750-BAC6-19E1E7CD9EDD}" destId="{2096937F-403D-4220-9936-DB83913F42F8}" srcOrd="0" destOrd="0" presId="urn:microsoft.com/office/officeart/2005/8/layout/radial2"/>
    <dgm:cxn modelId="{C0B34A52-7DE5-4055-957D-ADCCABFC3AFE}" type="presParOf" srcId="{2096937F-403D-4220-9936-DB83913F42F8}" destId="{A0DB68CC-F3DF-44FF-8C47-CEF155A9B342}" srcOrd="0" destOrd="0" presId="urn:microsoft.com/office/officeart/2005/8/layout/radial2"/>
    <dgm:cxn modelId="{0E1865B7-F08D-4B0E-B962-50DC0F0EB007}" type="presParOf" srcId="{A0DB68CC-F3DF-44FF-8C47-CEF155A9B342}" destId="{E73C5C9B-F19F-4954-B430-D160CC8D2D8B}" srcOrd="0" destOrd="0" presId="urn:microsoft.com/office/officeart/2005/8/layout/radial2"/>
    <dgm:cxn modelId="{175593DE-60D1-4D19-BEC9-A7D83413427F}" type="presParOf" srcId="{E73C5C9B-F19F-4954-B430-D160CC8D2D8B}" destId="{A5714A58-8179-4DF2-B1A6-B04B248121F6}" srcOrd="0" destOrd="0" presId="urn:microsoft.com/office/officeart/2005/8/layout/radial2"/>
    <dgm:cxn modelId="{AD4B8FBA-665F-48F0-B722-CA22CF54F139}" type="presParOf" srcId="{E73C5C9B-F19F-4954-B430-D160CC8D2D8B}" destId="{83539AAA-3D28-4DA2-8F96-5AF89344F722}" srcOrd="1" destOrd="0" presId="urn:microsoft.com/office/officeart/2005/8/layout/radial2"/>
    <dgm:cxn modelId="{B8BBD310-24CA-4F1D-B19A-58544BE285A8}" type="presParOf" srcId="{A0DB68CC-F3DF-44FF-8C47-CEF155A9B342}" destId="{0DC0D636-AC0A-4850-B659-257D17C63130}" srcOrd="1" destOrd="0" presId="urn:microsoft.com/office/officeart/2005/8/layout/radial2"/>
    <dgm:cxn modelId="{17DD336E-EF56-4421-8E06-F53F8CBF613D}" type="presParOf" srcId="{A0DB68CC-F3DF-44FF-8C47-CEF155A9B342}" destId="{9AB5B782-9F77-4A39-8B5B-F33AD7F8C437}" srcOrd="2" destOrd="0" presId="urn:microsoft.com/office/officeart/2005/8/layout/radial2"/>
    <dgm:cxn modelId="{0DF8151F-F609-4A5A-AB13-229DE34B4164}" type="presParOf" srcId="{9AB5B782-9F77-4A39-8B5B-F33AD7F8C437}" destId="{35D721DE-B4F1-48A8-BED8-4391CE50F8EF}" srcOrd="0" destOrd="0" presId="urn:microsoft.com/office/officeart/2005/8/layout/radial2"/>
    <dgm:cxn modelId="{876DC3B3-501F-451A-92FB-DB621613BF5C}" type="presParOf" srcId="{9AB5B782-9F77-4A39-8B5B-F33AD7F8C437}" destId="{E04E08BD-FD6C-4480-81F8-89BC5303BDCD}" srcOrd="1" destOrd="0" presId="urn:microsoft.com/office/officeart/2005/8/layout/radial2"/>
    <dgm:cxn modelId="{E9BD311C-958E-4410-B3E4-9EF258B109EA}" type="presParOf" srcId="{A0DB68CC-F3DF-44FF-8C47-CEF155A9B342}" destId="{1FF520EF-255C-4D41-B656-83A0B43077DB}" srcOrd="3" destOrd="0" presId="urn:microsoft.com/office/officeart/2005/8/layout/radial2"/>
    <dgm:cxn modelId="{94085CD4-7C3B-43B7-BEE5-32B2A7E09F84}" type="presParOf" srcId="{A0DB68CC-F3DF-44FF-8C47-CEF155A9B342}" destId="{3B779DCF-B43A-4AEF-9A14-F358F4CD5633}" srcOrd="4" destOrd="0" presId="urn:microsoft.com/office/officeart/2005/8/layout/radial2"/>
    <dgm:cxn modelId="{1833D93C-8C4F-48F7-98DF-907787D7702E}" type="presParOf" srcId="{3B779DCF-B43A-4AEF-9A14-F358F4CD5633}" destId="{74D8C40A-565E-4D6F-BF04-E9D647B3AEBA}" srcOrd="0" destOrd="0" presId="urn:microsoft.com/office/officeart/2005/8/layout/radial2"/>
    <dgm:cxn modelId="{C21997A3-58AD-4446-936F-6A9E4B875F5F}" type="presParOf" srcId="{3B779DCF-B43A-4AEF-9A14-F358F4CD5633}" destId="{BCA7435C-E0DC-4E15-9252-EC2F06BDB67A}" srcOrd="1" destOrd="0" presId="urn:microsoft.com/office/officeart/2005/8/layout/radial2"/>
    <dgm:cxn modelId="{ACF93336-FD21-4E85-86F6-EEEA959EF6DE}" type="presParOf" srcId="{A0DB68CC-F3DF-44FF-8C47-CEF155A9B342}" destId="{8797FDA3-0613-4D13-872C-ECD3419D5F15}" srcOrd="5" destOrd="0" presId="urn:microsoft.com/office/officeart/2005/8/layout/radial2"/>
    <dgm:cxn modelId="{63831275-813B-4F5A-BBEF-4EFB151204AA}" type="presParOf" srcId="{A0DB68CC-F3DF-44FF-8C47-CEF155A9B342}" destId="{FF540E28-8E0C-4640-9079-034307820CDA}" srcOrd="6" destOrd="0" presId="urn:microsoft.com/office/officeart/2005/8/layout/radial2"/>
    <dgm:cxn modelId="{19A7ED39-9607-40E6-BB07-0C41470D97A7}" type="presParOf" srcId="{FF540E28-8E0C-4640-9079-034307820CDA}" destId="{118B87AA-41CF-4362-AD43-2C2377133A87}" srcOrd="0" destOrd="0" presId="urn:microsoft.com/office/officeart/2005/8/layout/radial2"/>
    <dgm:cxn modelId="{253639ED-E5B2-4D6A-8F78-28305E9E1E32}" type="presParOf" srcId="{FF540E28-8E0C-4640-9079-034307820CDA}" destId="{289E78D5-0CFF-4D50-9DEB-417601B02192}" srcOrd="1" destOrd="0" presId="urn:microsoft.com/office/officeart/2005/8/layout/radial2"/>
    <dgm:cxn modelId="{67C42078-3C9A-40B8-B17E-948D27A4EE84}" type="presParOf" srcId="{A0DB68CC-F3DF-44FF-8C47-CEF155A9B342}" destId="{1AC19944-D5FA-43C4-B8BA-81DD589A551F}" srcOrd="7" destOrd="0" presId="urn:microsoft.com/office/officeart/2005/8/layout/radial2"/>
    <dgm:cxn modelId="{7DBFED40-9D5A-4D07-A413-AC9363D78389}" type="presParOf" srcId="{A0DB68CC-F3DF-44FF-8C47-CEF155A9B342}" destId="{C801AD94-01D6-4037-878D-2C425EA3F5E4}" srcOrd="8" destOrd="0" presId="urn:microsoft.com/office/officeart/2005/8/layout/radial2"/>
    <dgm:cxn modelId="{950675ED-49F5-4525-A9D3-630C57137CE7}" type="presParOf" srcId="{C801AD94-01D6-4037-878D-2C425EA3F5E4}" destId="{131B0FF8-D5AE-4694-A4B8-A6DB4CD0005F}" srcOrd="0" destOrd="0" presId="urn:microsoft.com/office/officeart/2005/8/layout/radial2"/>
    <dgm:cxn modelId="{38333FC9-2C22-413D-BD3A-392D77DEC499}" type="presParOf" srcId="{C801AD94-01D6-4037-878D-2C425EA3F5E4}" destId="{4F5057F0-04EC-4918-A490-9C1CAC1DE319}" srcOrd="1" destOrd="0" presId="urn:microsoft.com/office/officeart/2005/8/layout/radial2"/>
    <dgm:cxn modelId="{3DDF32B9-3C32-41EB-B69C-ED9D1579F242}" type="presParOf" srcId="{A0DB68CC-F3DF-44FF-8C47-CEF155A9B342}" destId="{37BFEA13-FC28-44AA-A5A2-E11D8CD3E4E9}" srcOrd="9" destOrd="0" presId="urn:microsoft.com/office/officeart/2005/8/layout/radial2"/>
    <dgm:cxn modelId="{CC95DA11-B7CF-4046-8A6E-E52785B6DB87}" type="presParOf" srcId="{A0DB68CC-F3DF-44FF-8C47-CEF155A9B342}" destId="{44E9A519-C8C8-4340-814B-94EC92987B00}" srcOrd="10" destOrd="0" presId="urn:microsoft.com/office/officeart/2005/8/layout/radial2"/>
    <dgm:cxn modelId="{A4C9DD2F-D3CA-4F49-A61D-8D7F2E713807}" type="presParOf" srcId="{44E9A519-C8C8-4340-814B-94EC92987B00}" destId="{539B10C6-3EFD-4367-A1F8-4012EBBDFC68}" srcOrd="0" destOrd="0" presId="urn:microsoft.com/office/officeart/2005/8/layout/radial2"/>
    <dgm:cxn modelId="{9F01460D-6AC7-426B-B5C2-8C2C7CAA16C4}" type="presParOf" srcId="{44E9A519-C8C8-4340-814B-94EC92987B00}" destId="{C977D8A1-5FB8-4DF1-B967-BD8FB0112136}" srcOrd="1" destOrd="0" presId="urn:microsoft.com/office/officeart/2005/8/layout/radial2"/>
    <dgm:cxn modelId="{D6DB9287-2427-4016-829A-1D543D23D5A2}" type="presParOf" srcId="{A0DB68CC-F3DF-44FF-8C47-CEF155A9B342}" destId="{226B60B5-9AB6-4C42-A0D8-0C180E738372}" srcOrd="11" destOrd="0" presId="urn:microsoft.com/office/officeart/2005/8/layout/radial2"/>
    <dgm:cxn modelId="{F95F873B-B4DF-4B8C-8BE4-55F3FAE5186A}" type="presParOf" srcId="{A0DB68CC-F3DF-44FF-8C47-CEF155A9B342}" destId="{883762E7-407A-4BB8-992A-EDF85E2061BE}" srcOrd="12" destOrd="0" presId="urn:microsoft.com/office/officeart/2005/8/layout/radial2"/>
    <dgm:cxn modelId="{3BA576FA-592B-45D3-BB0C-F23BDA68224C}" type="presParOf" srcId="{883762E7-407A-4BB8-992A-EDF85E2061BE}" destId="{2A6E6C22-E84B-41E4-8AE9-717C63197EB9}" srcOrd="0" destOrd="0" presId="urn:microsoft.com/office/officeart/2005/8/layout/radial2"/>
    <dgm:cxn modelId="{2DEE0305-0B31-4E07-BE92-C0B267FCABDF}" type="presParOf" srcId="{883762E7-407A-4BB8-992A-EDF85E2061BE}" destId="{EACB3411-4212-4BBE-BE13-BCC0F363D6DC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7FDA3-0613-4D13-872C-ECD3419D5F15}">
      <dsp:nvSpPr>
        <dsp:cNvPr id="0" name=""/>
        <dsp:cNvSpPr/>
      </dsp:nvSpPr>
      <dsp:spPr>
        <a:xfrm rot="2562379">
          <a:off x="1959131" y="2223675"/>
          <a:ext cx="488177" cy="49746"/>
        </a:xfrm>
        <a:custGeom>
          <a:avLst/>
          <a:gdLst/>
          <a:ahLst/>
          <a:cxnLst/>
          <a:rect l="0" t="0" r="0" b="0"/>
          <a:pathLst>
            <a:path>
              <a:moveTo>
                <a:pt x="0" y="24873"/>
              </a:moveTo>
              <a:lnTo>
                <a:pt x="488177" y="248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520EF-255C-4D41-B656-83A0B43077DB}">
      <dsp:nvSpPr>
        <dsp:cNvPr id="0" name=""/>
        <dsp:cNvSpPr/>
      </dsp:nvSpPr>
      <dsp:spPr>
        <a:xfrm>
          <a:off x="2023854" y="1557234"/>
          <a:ext cx="623872" cy="49746"/>
        </a:xfrm>
        <a:custGeom>
          <a:avLst/>
          <a:gdLst/>
          <a:ahLst/>
          <a:cxnLst/>
          <a:rect l="0" t="0" r="0" b="0"/>
          <a:pathLst>
            <a:path>
              <a:moveTo>
                <a:pt x="0" y="24873"/>
              </a:moveTo>
              <a:lnTo>
                <a:pt x="623872" y="248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C0D636-AC0A-4850-B659-257D17C63130}">
      <dsp:nvSpPr>
        <dsp:cNvPr id="0" name=""/>
        <dsp:cNvSpPr/>
      </dsp:nvSpPr>
      <dsp:spPr>
        <a:xfrm rot="19104864">
          <a:off x="1952117" y="886736"/>
          <a:ext cx="569263" cy="49746"/>
        </a:xfrm>
        <a:custGeom>
          <a:avLst/>
          <a:gdLst/>
          <a:ahLst/>
          <a:cxnLst/>
          <a:rect l="0" t="0" r="0" b="0"/>
          <a:pathLst>
            <a:path>
              <a:moveTo>
                <a:pt x="0" y="24873"/>
              </a:moveTo>
              <a:lnTo>
                <a:pt x="569263" y="248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39AAA-3D28-4DA2-8F96-5AF89344F722}">
      <dsp:nvSpPr>
        <dsp:cNvPr id="0" name=""/>
        <dsp:cNvSpPr/>
      </dsp:nvSpPr>
      <dsp:spPr>
        <a:xfrm>
          <a:off x="712346" y="806838"/>
          <a:ext cx="1550539" cy="155053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D721DE-B4F1-48A8-BED8-4391CE50F8EF}">
      <dsp:nvSpPr>
        <dsp:cNvPr id="0" name=""/>
        <dsp:cNvSpPr/>
      </dsp:nvSpPr>
      <dsp:spPr>
        <a:xfrm>
          <a:off x="2340260" y="622"/>
          <a:ext cx="868003" cy="8680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kern="1200" dirty="0" err="1">
              <a:latin typeface="Biome Light" panose="020B0303030204020804" pitchFamily="34" charset="0"/>
              <a:cs typeface="Biome Light" panose="020B0303030204020804" pitchFamily="34" charset="0"/>
            </a:rPr>
            <a:t>Insta_Add</a:t>
          </a:r>
          <a:endParaRPr lang="de-DE" sz="900" b="1" kern="1200" dirty="0">
            <a:latin typeface="Biome Light" panose="020B0303030204020804" pitchFamily="34" charset="0"/>
            <a:cs typeface="Biome Light" panose="020B0303030204020804" pitchFamily="34" charset="0"/>
          </a:endParaRPr>
        </a:p>
      </dsp:txBody>
      <dsp:txXfrm>
        <a:off x="2467376" y="127738"/>
        <a:ext cx="613771" cy="613771"/>
      </dsp:txXfrm>
    </dsp:sp>
    <dsp:sp modelId="{74D8C40A-565E-4D6F-BF04-E9D647B3AEBA}">
      <dsp:nvSpPr>
        <dsp:cNvPr id="0" name=""/>
        <dsp:cNvSpPr/>
      </dsp:nvSpPr>
      <dsp:spPr>
        <a:xfrm>
          <a:off x="2647727" y="1148106"/>
          <a:ext cx="868003" cy="8680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kern="1200" dirty="0">
              <a:latin typeface="Biome Light" panose="020B0303030204020804" pitchFamily="34" charset="0"/>
              <a:cs typeface="Biome Light" panose="020B0303030204020804" pitchFamily="34" charset="0"/>
            </a:rPr>
            <a:t>5min auf HP</a:t>
          </a:r>
        </a:p>
      </dsp:txBody>
      <dsp:txXfrm>
        <a:off x="2774843" y="1275222"/>
        <a:ext cx="613771" cy="613771"/>
      </dsp:txXfrm>
    </dsp:sp>
    <dsp:sp modelId="{118B87AA-41CF-4362-AD43-2C2377133A87}">
      <dsp:nvSpPr>
        <dsp:cNvPr id="0" name=""/>
        <dsp:cNvSpPr/>
      </dsp:nvSpPr>
      <dsp:spPr>
        <a:xfrm>
          <a:off x="2259244" y="2264429"/>
          <a:ext cx="930323" cy="9303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kern="1200" dirty="0">
              <a:latin typeface="Biome Light" panose="020B0303030204020804" pitchFamily="34" charset="0"/>
              <a:cs typeface="Biome Light" panose="020B0303030204020804" pitchFamily="34" charset="0"/>
            </a:rPr>
            <a:t>ABO Newsletter</a:t>
          </a:r>
        </a:p>
      </dsp:txBody>
      <dsp:txXfrm>
        <a:off x="2395487" y="2400672"/>
        <a:ext cx="657837" cy="6578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7FDA3-0613-4D13-872C-ECD3419D5F15}">
      <dsp:nvSpPr>
        <dsp:cNvPr id="0" name=""/>
        <dsp:cNvSpPr/>
      </dsp:nvSpPr>
      <dsp:spPr>
        <a:xfrm rot="2563507">
          <a:off x="1928002" y="2233071"/>
          <a:ext cx="481208" cy="49306"/>
        </a:xfrm>
        <a:custGeom>
          <a:avLst/>
          <a:gdLst/>
          <a:ahLst/>
          <a:cxnLst/>
          <a:rect l="0" t="0" r="0" b="0"/>
          <a:pathLst>
            <a:path>
              <a:moveTo>
                <a:pt x="0" y="24653"/>
              </a:moveTo>
              <a:lnTo>
                <a:pt x="481208" y="246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520EF-255C-4D41-B656-83A0B43077DB}">
      <dsp:nvSpPr>
        <dsp:cNvPr id="0" name=""/>
        <dsp:cNvSpPr/>
      </dsp:nvSpPr>
      <dsp:spPr>
        <a:xfrm>
          <a:off x="1991855" y="1573034"/>
          <a:ext cx="535564" cy="49306"/>
        </a:xfrm>
        <a:custGeom>
          <a:avLst/>
          <a:gdLst/>
          <a:ahLst/>
          <a:cxnLst/>
          <a:rect l="0" t="0" r="0" b="0"/>
          <a:pathLst>
            <a:path>
              <a:moveTo>
                <a:pt x="0" y="24653"/>
              </a:moveTo>
              <a:lnTo>
                <a:pt x="535564" y="246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C0D636-AC0A-4850-B659-257D17C63130}">
      <dsp:nvSpPr>
        <dsp:cNvPr id="0" name=""/>
        <dsp:cNvSpPr/>
      </dsp:nvSpPr>
      <dsp:spPr>
        <a:xfrm rot="19036493">
          <a:off x="1928002" y="912997"/>
          <a:ext cx="481208" cy="49306"/>
        </a:xfrm>
        <a:custGeom>
          <a:avLst/>
          <a:gdLst/>
          <a:ahLst/>
          <a:cxnLst/>
          <a:rect l="0" t="0" r="0" b="0"/>
          <a:pathLst>
            <a:path>
              <a:moveTo>
                <a:pt x="0" y="24653"/>
              </a:moveTo>
              <a:lnTo>
                <a:pt x="481208" y="246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39AAA-3D28-4DA2-8F96-5AF89344F722}">
      <dsp:nvSpPr>
        <dsp:cNvPr id="0" name=""/>
        <dsp:cNvSpPr/>
      </dsp:nvSpPr>
      <dsp:spPr>
        <a:xfrm>
          <a:off x="691932" y="829266"/>
          <a:ext cx="1536842" cy="153684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D721DE-B4F1-48A8-BED8-4391CE50F8EF}">
      <dsp:nvSpPr>
        <dsp:cNvPr id="0" name=""/>
        <dsp:cNvSpPr/>
      </dsp:nvSpPr>
      <dsp:spPr>
        <a:xfrm>
          <a:off x="2223003" y="536"/>
          <a:ext cx="922105" cy="9221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kern="1200" dirty="0">
              <a:latin typeface="Biome Light" panose="020B0303030204020804" pitchFamily="34" charset="0"/>
              <a:cs typeface="Biome Light" panose="020B0303030204020804" pitchFamily="34" charset="0"/>
            </a:rPr>
            <a:t>5 Visits auf PS</a:t>
          </a:r>
        </a:p>
      </dsp:txBody>
      <dsp:txXfrm>
        <a:off x="2358042" y="135575"/>
        <a:ext cx="652027" cy="652027"/>
      </dsp:txXfrm>
    </dsp:sp>
    <dsp:sp modelId="{74D8C40A-565E-4D6F-BF04-E9D647B3AEBA}">
      <dsp:nvSpPr>
        <dsp:cNvPr id="0" name=""/>
        <dsp:cNvSpPr/>
      </dsp:nvSpPr>
      <dsp:spPr>
        <a:xfrm>
          <a:off x="2527419" y="1136635"/>
          <a:ext cx="922105" cy="9221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kern="1200" dirty="0">
              <a:latin typeface="Biome Light" panose="020B0303030204020804" pitchFamily="34" charset="0"/>
              <a:cs typeface="Biome Light" panose="020B0303030204020804" pitchFamily="34" charset="0"/>
            </a:rPr>
            <a:t>10 Ratings &amp; </a:t>
          </a:r>
          <a:r>
            <a:rPr lang="de-DE" sz="900" b="1" kern="1200" dirty="0" err="1">
              <a:latin typeface="Biome Light" panose="020B0303030204020804" pitchFamily="34" charset="0"/>
              <a:cs typeface="Biome Light" panose="020B0303030204020804" pitchFamily="34" charset="0"/>
            </a:rPr>
            <a:t>Rezis</a:t>
          </a:r>
          <a:endParaRPr lang="de-DE" sz="900" b="1" kern="1200" dirty="0">
            <a:latin typeface="Biome Light" panose="020B0303030204020804" pitchFamily="34" charset="0"/>
            <a:cs typeface="Biome Light" panose="020B0303030204020804" pitchFamily="34" charset="0"/>
          </a:endParaRPr>
        </a:p>
      </dsp:txBody>
      <dsp:txXfrm>
        <a:off x="2662458" y="1271674"/>
        <a:ext cx="652027" cy="652027"/>
      </dsp:txXfrm>
    </dsp:sp>
    <dsp:sp modelId="{118B87AA-41CF-4362-AD43-2C2377133A87}">
      <dsp:nvSpPr>
        <dsp:cNvPr id="0" name=""/>
        <dsp:cNvSpPr/>
      </dsp:nvSpPr>
      <dsp:spPr>
        <a:xfrm>
          <a:off x="2223003" y="2272733"/>
          <a:ext cx="922105" cy="9221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kern="1200" dirty="0">
              <a:latin typeface="Biome Light" panose="020B0303030204020804" pitchFamily="34" charset="0"/>
              <a:cs typeface="Biome Light" panose="020B0303030204020804" pitchFamily="34" charset="0"/>
            </a:rPr>
            <a:t>Kauf nach 10 Tagen</a:t>
          </a:r>
        </a:p>
      </dsp:txBody>
      <dsp:txXfrm>
        <a:off x="2358042" y="2407772"/>
        <a:ext cx="652027" cy="6520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7FDA3-0613-4D13-872C-ECD3419D5F15}">
      <dsp:nvSpPr>
        <dsp:cNvPr id="0" name=""/>
        <dsp:cNvSpPr/>
      </dsp:nvSpPr>
      <dsp:spPr>
        <a:xfrm rot="2563507">
          <a:off x="1928002" y="2233071"/>
          <a:ext cx="481208" cy="49306"/>
        </a:xfrm>
        <a:custGeom>
          <a:avLst/>
          <a:gdLst/>
          <a:ahLst/>
          <a:cxnLst/>
          <a:rect l="0" t="0" r="0" b="0"/>
          <a:pathLst>
            <a:path>
              <a:moveTo>
                <a:pt x="0" y="24653"/>
              </a:moveTo>
              <a:lnTo>
                <a:pt x="481208" y="24653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520EF-255C-4D41-B656-83A0B43077DB}">
      <dsp:nvSpPr>
        <dsp:cNvPr id="0" name=""/>
        <dsp:cNvSpPr/>
      </dsp:nvSpPr>
      <dsp:spPr>
        <a:xfrm>
          <a:off x="1991855" y="1573034"/>
          <a:ext cx="535564" cy="49306"/>
        </a:xfrm>
        <a:custGeom>
          <a:avLst/>
          <a:gdLst/>
          <a:ahLst/>
          <a:cxnLst/>
          <a:rect l="0" t="0" r="0" b="0"/>
          <a:pathLst>
            <a:path>
              <a:moveTo>
                <a:pt x="0" y="24653"/>
              </a:moveTo>
              <a:lnTo>
                <a:pt x="535564" y="24653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C0D636-AC0A-4850-B659-257D17C63130}">
      <dsp:nvSpPr>
        <dsp:cNvPr id="0" name=""/>
        <dsp:cNvSpPr/>
      </dsp:nvSpPr>
      <dsp:spPr>
        <a:xfrm rot="19036493">
          <a:off x="1928002" y="912997"/>
          <a:ext cx="481208" cy="49306"/>
        </a:xfrm>
        <a:custGeom>
          <a:avLst/>
          <a:gdLst/>
          <a:ahLst/>
          <a:cxnLst/>
          <a:rect l="0" t="0" r="0" b="0"/>
          <a:pathLst>
            <a:path>
              <a:moveTo>
                <a:pt x="0" y="24653"/>
              </a:moveTo>
              <a:lnTo>
                <a:pt x="481208" y="24653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39AAA-3D28-4DA2-8F96-5AF89344F722}">
      <dsp:nvSpPr>
        <dsp:cNvPr id="0" name=""/>
        <dsp:cNvSpPr/>
      </dsp:nvSpPr>
      <dsp:spPr>
        <a:xfrm>
          <a:off x="691932" y="829266"/>
          <a:ext cx="1536842" cy="153684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D721DE-B4F1-48A8-BED8-4391CE50F8EF}">
      <dsp:nvSpPr>
        <dsp:cNvPr id="0" name=""/>
        <dsp:cNvSpPr/>
      </dsp:nvSpPr>
      <dsp:spPr>
        <a:xfrm>
          <a:off x="2223003" y="536"/>
          <a:ext cx="922105" cy="92210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1" kern="1200" dirty="0">
              <a:latin typeface="Biome Light" panose="020B0303030204020804" pitchFamily="34" charset="0"/>
              <a:cs typeface="Biome Light" panose="020B0303030204020804" pitchFamily="34" charset="0"/>
            </a:rPr>
            <a:t>10.000 Klicks </a:t>
          </a:r>
          <a:r>
            <a:rPr lang="de-DE" sz="1000" b="1" kern="1200" dirty="0" err="1">
              <a:latin typeface="Biome Light" panose="020B0303030204020804" pitchFamily="34" charset="0"/>
              <a:cs typeface="Biome Light" panose="020B0303030204020804" pitchFamily="34" charset="0"/>
            </a:rPr>
            <a:t>Insta_Add</a:t>
          </a:r>
          <a:endParaRPr lang="de-DE" sz="1000" b="1" kern="1200" dirty="0">
            <a:latin typeface="Biome Light" panose="020B0303030204020804" pitchFamily="34" charset="0"/>
            <a:cs typeface="Biome Light" panose="020B0303030204020804" pitchFamily="34" charset="0"/>
          </a:endParaRPr>
        </a:p>
      </dsp:txBody>
      <dsp:txXfrm>
        <a:off x="2358042" y="135575"/>
        <a:ext cx="652027" cy="652027"/>
      </dsp:txXfrm>
    </dsp:sp>
    <dsp:sp modelId="{74D8C40A-565E-4D6F-BF04-E9D647B3AEBA}">
      <dsp:nvSpPr>
        <dsp:cNvPr id="0" name=""/>
        <dsp:cNvSpPr/>
      </dsp:nvSpPr>
      <dsp:spPr>
        <a:xfrm>
          <a:off x="2527419" y="1136635"/>
          <a:ext cx="922105" cy="92210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1" kern="1200" dirty="0">
              <a:latin typeface="Biome Light" panose="020B0303030204020804" pitchFamily="34" charset="0"/>
              <a:cs typeface="Biome Light" panose="020B0303030204020804" pitchFamily="34" charset="0"/>
            </a:rPr>
            <a:t>4min auf HP</a:t>
          </a:r>
        </a:p>
      </dsp:txBody>
      <dsp:txXfrm>
        <a:off x="2662458" y="1271674"/>
        <a:ext cx="652027" cy="652027"/>
      </dsp:txXfrm>
    </dsp:sp>
    <dsp:sp modelId="{118B87AA-41CF-4362-AD43-2C2377133A87}">
      <dsp:nvSpPr>
        <dsp:cNvPr id="0" name=""/>
        <dsp:cNvSpPr/>
      </dsp:nvSpPr>
      <dsp:spPr>
        <a:xfrm>
          <a:off x="2223003" y="2272733"/>
          <a:ext cx="922105" cy="92210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1" kern="1200" dirty="0">
              <a:latin typeface="Biome Light" panose="020B0303030204020804" pitchFamily="34" charset="0"/>
              <a:cs typeface="Biome Light" panose="020B0303030204020804" pitchFamily="34" charset="0"/>
            </a:rPr>
            <a:t>1.500 NL ABOS</a:t>
          </a:r>
        </a:p>
      </dsp:txBody>
      <dsp:txXfrm>
        <a:off x="2358042" y="2407772"/>
        <a:ext cx="652027" cy="6520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7FDA3-0613-4D13-872C-ECD3419D5F15}">
      <dsp:nvSpPr>
        <dsp:cNvPr id="0" name=""/>
        <dsp:cNvSpPr/>
      </dsp:nvSpPr>
      <dsp:spPr>
        <a:xfrm rot="2534984">
          <a:off x="2134395" y="2416835"/>
          <a:ext cx="524453" cy="51591"/>
        </a:xfrm>
        <a:custGeom>
          <a:avLst/>
          <a:gdLst/>
          <a:ahLst/>
          <a:cxnLst/>
          <a:rect l="0" t="0" r="0" b="0"/>
          <a:pathLst>
            <a:path>
              <a:moveTo>
                <a:pt x="0" y="25795"/>
              </a:moveTo>
              <a:lnTo>
                <a:pt x="524453" y="25795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520EF-255C-4D41-B656-83A0B43077DB}">
      <dsp:nvSpPr>
        <dsp:cNvPr id="0" name=""/>
        <dsp:cNvSpPr/>
      </dsp:nvSpPr>
      <dsp:spPr>
        <a:xfrm>
          <a:off x="2202516" y="1689604"/>
          <a:ext cx="591695" cy="51591"/>
        </a:xfrm>
        <a:custGeom>
          <a:avLst/>
          <a:gdLst/>
          <a:ahLst/>
          <a:cxnLst/>
          <a:rect l="0" t="0" r="0" b="0"/>
          <a:pathLst>
            <a:path>
              <a:moveTo>
                <a:pt x="0" y="25795"/>
              </a:moveTo>
              <a:lnTo>
                <a:pt x="591695" y="25795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C0D636-AC0A-4850-B659-257D17C63130}">
      <dsp:nvSpPr>
        <dsp:cNvPr id="0" name=""/>
        <dsp:cNvSpPr/>
      </dsp:nvSpPr>
      <dsp:spPr>
        <a:xfrm rot="19065016">
          <a:off x="2134395" y="962374"/>
          <a:ext cx="524453" cy="51591"/>
        </a:xfrm>
        <a:custGeom>
          <a:avLst/>
          <a:gdLst/>
          <a:ahLst/>
          <a:cxnLst/>
          <a:rect l="0" t="0" r="0" b="0"/>
          <a:pathLst>
            <a:path>
              <a:moveTo>
                <a:pt x="0" y="25795"/>
              </a:moveTo>
              <a:lnTo>
                <a:pt x="524453" y="25795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39AAA-3D28-4DA2-8F96-5AF89344F722}">
      <dsp:nvSpPr>
        <dsp:cNvPr id="0" name=""/>
        <dsp:cNvSpPr/>
      </dsp:nvSpPr>
      <dsp:spPr>
        <a:xfrm>
          <a:off x="736749" y="848943"/>
          <a:ext cx="1732913" cy="173291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D721DE-B4F1-48A8-BED8-4391CE50F8EF}">
      <dsp:nvSpPr>
        <dsp:cNvPr id="0" name=""/>
        <dsp:cNvSpPr/>
      </dsp:nvSpPr>
      <dsp:spPr>
        <a:xfrm>
          <a:off x="2464723" y="679"/>
          <a:ext cx="970098" cy="97009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latin typeface="Biome Light" panose="020B0303030204020804" pitchFamily="34" charset="0"/>
              <a:cs typeface="Biome Light" panose="020B0303030204020804" pitchFamily="34" charset="0"/>
            </a:rPr>
            <a:t>30.000 Visits auf PS</a:t>
          </a:r>
        </a:p>
      </dsp:txBody>
      <dsp:txXfrm>
        <a:off x="2606791" y="142747"/>
        <a:ext cx="685962" cy="685962"/>
      </dsp:txXfrm>
    </dsp:sp>
    <dsp:sp modelId="{74D8C40A-565E-4D6F-BF04-E9D647B3AEBA}">
      <dsp:nvSpPr>
        <dsp:cNvPr id="0" name=""/>
        <dsp:cNvSpPr/>
      </dsp:nvSpPr>
      <dsp:spPr>
        <a:xfrm>
          <a:off x="2794212" y="1230351"/>
          <a:ext cx="970098" cy="97009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latin typeface="Biome Light" panose="020B0303030204020804" pitchFamily="34" charset="0"/>
              <a:cs typeface="Biome Light" panose="020B0303030204020804" pitchFamily="34" charset="0"/>
            </a:rPr>
            <a:t>8 Ratings &amp; </a:t>
          </a:r>
          <a:r>
            <a:rPr lang="de-DE" sz="1400" b="1" kern="1200" dirty="0" err="1">
              <a:latin typeface="Biome Light" panose="020B0303030204020804" pitchFamily="34" charset="0"/>
              <a:cs typeface="Biome Light" panose="020B0303030204020804" pitchFamily="34" charset="0"/>
            </a:rPr>
            <a:t>Rezis</a:t>
          </a:r>
          <a:endParaRPr lang="de-DE" sz="1400" b="1" kern="1200" dirty="0">
            <a:latin typeface="Biome Light" panose="020B0303030204020804" pitchFamily="34" charset="0"/>
            <a:cs typeface="Biome Light" panose="020B0303030204020804" pitchFamily="34" charset="0"/>
          </a:endParaRPr>
        </a:p>
      </dsp:txBody>
      <dsp:txXfrm>
        <a:off x="2936280" y="1372419"/>
        <a:ext cx="685962" cy="685962"/>
      </dsp:txXfrm>
    </dsp:sp>
    <dsp:sp modelId="{118B87AA-41CF-4362-AD43-2C2377133A87}">
      <dsp:nvSpPr>
        <dsp:cNvPr id="0" name=""/>
        <dsp:cNvSpPr/>
      </dsp:nvSpPr>
      <dsp:spPr>
        <a:xfrm>
          <a:off x="2464723" y="2460022"/>
          <a:ext cx="970098" cy="97009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latin typeface="Biome Light" panose="020B0303030204020804" pitchFamily="34" charset="0"/>
              <a:cs typeface="Biome Light" panose="020B0303030204020804" pitchFamily="34" charset="0"/>
            </a:rPr>
            <a:t>2.000 Käufe</a:t>
          </a:r>
        </a:p>
      </dsp:txBody>
      <dsp:txXfrm>
        <a:off x="2606791" y="2602090"/>
        <a:ext cx="685962" cy="6859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64E1E-1279-414F-82F4-AC36762FFF69}">
      <dsp:nvSpPr>
        <dsp:cNvPr id="0" name=""/>
        <dsp:cNvSpPr/>
      </dsp:nvSpPr>
      <dsp:spPr>
        <a:xfrm rot="3205666">
          <a:off x="637623" y="4694342"/>
          <a:ext cx="2285207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2285207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88D0E-6760-452F-B59A-F00EF6870A08}">
      <dsp:nvSpPr>
        <dsp:cNvPr id="0" name=""/>
        <dsp:cNvSpPr/>
      </dsp:nvSpPr>
      <dsp:spPr>
        <a:xfrm rot="1959022">
          <a:off x="1058931" y="4179156"/>
          <a:ext cx="2166021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2166021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6ECC2-4C3E-462F-8CDA-2B8AB7499FB4}">
      <dsp:nvSpPr>
        <dsp:cNvPr id="0" name=""/>
        <dsp:cNvSpPr/>
      </dsp:nvSpPr>
      <dsp:spPr>
        <a:xfrm rot="659674">
          <a:off x="1210148" y="3575843"/>
          <a:ext cx="2170779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2170779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7FDA3-0613-4D13-872C-ECD3419D5F15}">
      <dsp:nvSpPr>
        <dsp:cNvPr id="0" name=""/>
        <dsp:cNvSpPr/>
      </dsp:nvSpPr>
      <dsp:spPr>
        <a:xfrm rot="20940326">
          <a:off x="1210148" y="2965145"/>
          <a:ext cx="2170779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2170779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520EF-255C-4D41-B656-83A0B43077DB}">
      <dsp:nvSpPr>
        <dsp:cNvPr id="0" name=""/>
        <dsp:cNvSpPr/>
      </dsp:nvSpPr>
      <dsp:spPr>
        <a:xfrm rot="19667596">
          <a:off x="1057945" y="2355419"/>
          <a:ext cx="2237291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2237291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C0D636-AC0A-4850-B659-257D17C63130}">
      <dsp:nvSpPr>
        <dsp:cNvPr id="0" name=""/>
        <dsp:cNvSpPr/>
      </dsp:nvSpPr>
      <dsp:spPr>
        <a:xfrm rot="18432351">
          <a:off x="646257" y="1833631"/>
          <a:ext cx="233693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233693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39AAA-3D28-4DA2-8F96-5AF89344F722}">
      <dsp:nvSpPr>
        <dsp:cNvPr id="0" name=""/>
        <dsp:cNvSpPr/>
      </dsp:nvSpPr>
      <dsp:spPr>
        <a:xfrm>
          <a:off x="6707" y="2570532"/>
          <a:ext cx="1446329" cy="14463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D721DE-B4F1-48A8-BED8-4391CE50F8EF}">
      <dsp:nvSpPr>
        <dsp:cNvPr id="0" name=""/>
        <dsp:cNvSpPr/>
      </dsp:nvSpPr>
      <dsp:spPr>
        <a:xfrm>
          <a:off x="2361235" y="198917"/>
          <a:ext cx="809666" cy="8096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 err="1">
              <a:latin typeface="Biome Light" panose="020B0303030204020804" pitchFamily="34" charset="0"/>
              <a:cs typeface="Biome Light" panose="020B0303030204020804" pitchFamily="34" charset="0"/>
            </a:rPr>
            <a:t>Insta_Add</a:t>
          </a:r>
          <a:endParaRPr lang="de-DE" sz="800" b="1" kern="1200" dirty="0">
            <a:latin typeface="Biome Light" panose="020B0303030204020804" pitchFamily="34" charset="0"/>
            <a:cs typeface="Biome Light" panose="020B0303030204020804" pitchFamily="34" charset="0"/>
          </a:endParaRPr>
        </a:p>
      </dsp:txBody>
      <dsp:txXfrm>
        <a:off x="2479808" y="317490"/>
        <a:ext cx="572520" cy="572520"/>
      </dsp:txXfrm>
    </dsp:sp>
    <dsp:sp modelId="{74D8C40A-565E-4D6F-BF04-E9D647B3AEBA}">
      <dsp:nvSpPr>
        <dsp:cNvPr id="0" name=""/>
        <dsp:cNvSpPr/>
      </dsp:nvSpPr>
      <dsp:spPr>
        <a:xfrm>
          <a:off x="3060819" y="1161812"/>
          <a:ext cx="809666" cy="8096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>
              <a:latin typeface="Biome Light" panose="020B0303030204020804" pitchFamily="34" charset="0"/>
              <a:cs typeface="Biome Light" panose="020B0303030204020804" pitchFamily="34" charset="0"/>
            </a:rPr>
            <a:t>5min auf HP</a:t>
          </a:r>
        </a:p>
      </dsp:txBody>
      <dsp:txXfrm>
        <a:off x="3179392" y="1280385"/>
        <a:ext cx="572520" cy="572520"/>
      </dsp:txXfrm>
    </dsp:sp>
    <dsp:sp modelId="{118B87AA-41CF-4362-AD43-2C2377133A87}">
      <dsp:nvSpPr>
        <dsp:cNvPr id="0" name=""/>
        <dsp:cNvSpPr/>
      </dsp:nvSpPr>
      <dsp:spPr>
        <a:xfrm>
          <a:off x="3353041" y="2264696"/>
          <a:ext cx="867797" cy="867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>
              <a:latin typeface="Biome Light" panose="020B0303030204020804" pitchFamily="34" charset="0"/>
              <a:cs typeface="Biome Light" panose="020B0303030204020804" pitchFamily="34" charset="0"/>
            </a:rPr>
            <a:t>ABO Newsletter</a:t>
          </a:r>
        </a:p>
      </dsp:txBody>
      <dsp:txXfrm>
        <a:off x="3480127" y="2391782"/>
        <a:ext cx="613625" cy="613625"/>
      </dsp:txXfrm>
    </dsp:sp>
    <dsp:sp modelId="{180157B7-32D6-4A02-A3A3-FFC5B39469A4}">
      <dsp:nvSpPr>
        <dsp:cNvPr id="0" name=""/>
        <dsp:cNvSpPr/>
      </dsp:nvSpPr>
      <dsp:spPr>
        <a:xfrm>
          <a:off x="3353041" y="3454900"/>
          <a:ext cx="867797" cy="867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>
              <a:latin typeface="Biome Light" panose="020B0303030204020804" pitchFamily="34" charset="0"/>
              <a:cs typeface="Biome Light" panose="020B0303030204020804" pitchFamily="34" charset="0"/>
            </a:rPr>
            <a:t>5 Visits auf PS</a:t>
          </a:r>
        </a:p>
      </dsp:txBody>
      <dsp:txXfrm>
        <a:off x="3480127" y="3581986"/>
        <a:ext cx="613625" cy="613625"/>
      </dsp:txXfrm>
    </dsp:sp>
    <dsp:sp modelId="{EB3563EC-EA92-4A2F-97CF-369744AC4C6E}">
      <dsp:nvSpPr>
        <dsp:cNvPr id="0" name=""/>
        <dsp:cNvSpPr/>
      </dsp:nvSpPr>
      <dsp:spPr>
        <a:xfrm>
          <a:off x="2985248" y="4586850"/>
          <a:ext cx="867797" cy="867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>
              <a:latin typeface="Biome Light" panose="020B0303030204020804" pitchFamily="34" charset="0"/>
              <a:cs typeface="Biome Light" panose="020B0303030204020804" pitchFamily="34" charset="0"/>
            </a:rPr>
            <a:t>10 Ratings &amp; </a:t>
          </a:r>
          <a:r>
            <a:rPr lang="de-DE" sz="800" b="1" kern="1200" dirty="0" err="1">
              <a:latin typeface="Biome Light" panose="020B0303030204020804" pitchFamily="34" charset="0"/>
              <a:cs typeface="Biome Light" panose="020B0303030204020804" pitchFamily="34" charset="0"/>
            </a:rPr>
            <a:t>Rezis</a:t>
          </a:r>
          <a:endParaRPr lang="de-DE" sz="800" b="1" kern="1200" dirty="0">
            <a:latin typeface="Biome Light" panose="020B0303030204020804" pitchFamily="34" charset="0"/>
            <a:cs typeface="Biome Light" panose="020B0303030204020804" pitchFamily="34" charset="0"/>
          </a:endParaRPr>
        </a:p>
      </dsp:txBody>
      <dsp:txXfrm>
        <a:off x="3112334" y="4713936"/>
        <a:ext cx="613625" cy="613625"/>
      </dsp:txXfrm>
    </dsp:sp>
    <dsp:sp modelId="{AC34F847-01A8-4DC0-92A2-1FCFC3DF12BC}">
      <dsp:nvSpPr>
        <dsp:cNvPr id="0" name=""/>
        <dsp:cNvSpPr/>
      </dsp:nvSpPr>
      <dsp:spPr>
        <a:xfrm>
          <a:off x="2285664" y="5549745"/>
          <a:ext cx="867797" cy="867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>
              <a:latin typeface="Biome Light" panose="020B0303030204020804" pitchFamily="34" charset="0"/>
              <a:cs typeface="Biome Light" panose="020B0303030204020804" pitchFamily="34" charset="0"/>
            </a:rPr>
            <a:t>Kauf nach 10 Tagen</a:t>
          </a:r>
        </a:p>
      </dsp:txBody>
      <dsp:txXfrm>
        <a:off x="2412750" y="5676831"/>
        <a:ext cx="613625" cy="6136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B60B5-9AB6-4C42-A0D8-0C180E738372}">
      <dsp:nvSpPr>
        <dsp:cNvPr id="0" name=""/>
        <dsp:cNvSpPr/>
      </dsp:nvSpPr>
      <dsp:spPr>
        <a:xfrm rot="3205666">
          <a:off x="637624" y="4708874"/>
          <a:ext cx="2285206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2285206" y="23203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FEA13-FC28-44AA-A5A2-E11D8CD3E4E9}">
      <dsp:nvSpPr>
        <dsp:cNvPr id="0" name=""/>
        <dsp:cNvSpPr/>
      </dsp:nvSpPr>
      <dsp:spPr>
        <a:xfrm rot="1959023">
          <a:off x="1058931" y="4193689"/>
          <a:ext cx="2166021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2166021" y="23203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19944-D5FA-43C4-B8BA-81DD589A551F}">
      <dsp:nvSpPr>
        <dsp:cNvPr id="0" name=""/>
        <dsp:cNvSpPr/>
      </dsp:nvSpPr>
      <dsp:spPr>
        <a:xfrm rot="659674">
          <a:off x="1210149" y="3590376"/>
          <a:ext cx="2170778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2170778" y="23203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7FDA3-0613-4D13-872C-ECD3419D5F15}">
      <dsp:nvSpPr>
        <dsp:cNvPr id="0" name=""/>
        <dsp:cNvSpPr/>
      </dsp:nvSpPr>
      <dsp:spPr>
        <a:xfrm rot="20940326">
          <a:off x="1210149" y="2979677"/>
          <a:ext cx="2170778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2170778" y="23203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520EF-255C-4D41-B656-83A0B43077DB}">
      <dsp:nvSpPr>
        <dsp:cNvPr id="0" name=""/>
        <dsp:cNvSpPr/>
      </dsp:nvSpPr>
      <dsp:spPr>
        <a:xfrm rot="19640977">
          <a:off x="1058931" y="2376364"/>
          <a:ext cx="2166021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2166021" y="23203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C0D636-AC0A-4850-B659-257D17C63130}">
      <dsp:nvSpPr>
        <dsp:cNvPr id="0" name=""/>
        <dsp:cNvSpPr/>
      </dsp:nvSpPr>
      <dsp:spPr>
        <a:xfrm rot="18394334">
          <a:off x="637624" y="1861179"/>
          <a:ext cx="2285206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2285206" y="23203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39AAA-3D28-4DA2-8F96-5AF89344F722}">
      <dsp:nvSpPr>
        <dsp:cNvPr id="0" name=""/>
        <dsp:cNvSpPr/>
      </dsp:nvSpPr>
      <dsp:spPr>
        <a:xfrm>
          <a:off x="6707" y="2585065"/>
          <a:ext cx="1446329" cy="14463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D721DE-B4F1-48A8-BED8-4391CE50F8EF}">
      <dsp:nvSpPr>
        <dsp:cNvPr id="0" name=""/>
        <dsp:cNvSpPr/>
      </dsp:nvSpPr>
      <dsp:spPr>
        <a:xfrm>
          <a:off x="2285664" y="184384"/>
          <a:ext cx="867797" cy="86779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latin typeface="Biome Light" panose="020B0303030204020804" pitchFamily="34" charset="0"/>
              <a:cs typeface="Biome Light" panose="020B0303030204020804" pitchFamily="34" charset="0"/>
            </a:rPr>
            <a:t>10.000 Klicks auf Add</a:t>
          </a:r>
        </a:p>
      </dsp:txBody>
      <dsp:txXfrm>
        <a:off x="2412750" y="311470"/>
        <a:ext cx="613625" cy="613625"/>
      </dsp:txXfrm>
    </dsp:sp>
    <dsp:sp modelId="{74D8C40A-565E-4D6F-BF04-E9D647B3AEBA}">
      <dsp:nvSpPr>
        <dsp:cNvPr id="0" name=""/>
        <dsp:cNvSpPr/>
      </dsp:nvSpPr>
      <dsp:spPr>
        <a:xfrm>
          <a:off x="2985248" y="1147278"/>
          <a:ext cx="867797" cy="86779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latin typeface="Biome Light" panose="020B0303030204020804" pitchFamily="34" charset="0"/>
              <a:cs typeface="Biome Light" panose="020B0303030204020804" pitchFamily="34" charset="0"/>
            </a:rPr>
            <a:t>4min auf HP</a:t>
          </a:r>
        </a:p>
      </dsp:txBody>
      <dsp:txXfrm>
        <a:off x="3112334" y="1274364"/>
        <a:ext cx="613625" cy="613625"/>
      </dsp:txXfrm>
    </dsp:sp>
    <dsp:sp modelId="{118B87AA-41CF-4362-AD43-2C2377133A87}">
      <dsp:nvSpPr>
        <dsp:cNvPr id="0" name=""/>
        <dsp:cNvSpPr/>
      </dsp:nvSpPr>
      <dsp:spPr>
        <a:xfrm>
          <a:off x="3353041" y="2279229"/>
          <a:ext cx="867797" cy="86779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latin typeface="Biome Light" panose="020B0303030204020804" pitchFamily="34" charset="0"/>
              <a:cs typeface="Biome Light" panose="020B0303030204020804" pitchFamily="34" charset="0"/>
            </a:rPr>
            <a:t>1.500 NL ABOS</a:t>
          </a:r>
        </a:p>
      </dsp:txBody>
      <dsp:txXfrm>
        <a:off x="3480127" y="2406315"/>
        <a:ext cx="613625" cy="613625"/>
      </dsp:txXfrm>
    </dsp:sp>
    <dsp:sp modelId="{131B0FF8-D5AE-4694-A4B8-A6DB4CD0005F}">
      <dsp:nvSpPr>
        <dsp:cNvPr id="0" name=""/>
        <dsp:cNvSpPr/>
      </dsp:nvSpPr>
      <dsp:spPr>
        <a:xfrm>
          <a:off x="3353041" y="3469432"/>
          <a:ext cx="867797" cy="86779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latin typeface="Biome Light" panose="020B0303030204020804" pitchFamily="34" charset="0"/>
              <a:cs typeface="Biome Light" panose="020B0303030204020804" pitchFamily="34" charset="0"/>
            </a:rPr>
            <a:t>30.000 Visits auf PS</a:t>
          </a:r>
        </a:p>
      </dsp:txBody>
      <dsp:txXfrm>
        <a:off x="3480127" y="3596518"/>
        <a:ext cx="613625" cy="613625"/>
      </dsp:txXfrm>
    </dsp:sp>
    <dsp:sp modelId="{539B10C6-3EFD-4367-A1F8-4012EBBDFC68}">
      <dsp:nvSpPr>
        <dsp:cNvPr id="0" name=""/>
        <dsp:cNvSpPr/>
      </dsp:nvSpPr>
      <dsp:spPr>
        <a:xfrm>
          <a:off x="2985248" y="4601383"/>
          <a:ext cx="867797" cy="86779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latin typeface="Biome Light" panose="020B0303030204020804" pitchFamily="34" charset="0"/>
              <a:cs typeface="Biome Light" panose="020B0303030204020804" pitchFamily="34" charset="0"/>
            </a:rPr>
            <a:t>8 Ratings &amp; </a:t>
          </a:r>
          <a:r>
            <a:rPr lang="de-DE" sz="1200" b="1" kern="1200" dirty="0" err="1">
              <a:latin typeface="Biome Light" panose="020B0303030204020804" pitchFamily="34" charset="0"/>
              <a:cs typeface="Biome Light" panose="020B0303030204020804" pitchFamily="34" charset="0"/>
            </a:rPr>
            <a:t>Rezis</a:t>
          </a:r>
          <a:endParaRPr lang="de-DE" sz="1200" b="1" kern="1200" dirty="0">
            <a:latin typeface="Biome Light" panose="020B0303030204020804" pitchFamily="34" charset="0"/>
            <a:cs typeface="Biome Light" panose="020B0303030204020804" pitchFamily="34" charset="0"/>
          </a:endParaRPr>
        </a:p>
      </dsp:txBody>
      <dsp:txXfrm>
        <a:off x="3112334" y="4728469"/>
        <a:ext cx="613625" cy="613625"/>
      </dsp:txXfrm>
    </dsp:sp>
    <dsp:sp modelId="{2A6E6C22-E84B-41E4-8AE9-717C63197EB9}">
      <dsp:nvSpPr>
        <dsp:cNvPr id="0" name=""/>
        <dsp:cNvSpPr/>
      </dsp:nvSpPr>
      <dsp:spPr>
        <a:xfrm>
          <a:off x="2285664" y="5564277"/>
          <a:ext cx="867797" cy="86779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latin typeface="Biome Light" panose="020B0303030204020804" pitchFamily="34" charset="0"/>
              <a:cs typeface="Biome Light" panose="020B0303030204020804" pitchFamily="34" charset="0"/>
            </a:rPr>
            <a:t>2.000 Käufe</a:t>
          </a:r>
        </a:p>
      </dsp:txBody>
      <dsp:txXfrm>
        <a:off x="2412750" y="5691363"/>
        <a:ext cx="613625" cy="6136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B60B5-9AB6-4C42-A0D8-0C180E738372}">
      <dsp:nvSpPr>
        <dsp:cNvPr id="0" name=""/>
        <dsp:cNvSpPr/>
      </dsp:nvSpPr>
      <dsp:spPr>
        <a:xfrm rot="3205906">
          <a:off x="986474" y="4793667"/>
          <a:ext cx="2417108" cy="42011"/>
        </a:xfrm>
        <a:custGeom>
          <a:avLst/>
          <a:gdLst/>
          <a:ahLst/>
          <a:cxnLst/>
          <a:rect l="0" t="0" r="0" b="0"/>
          <a:pathLst>
            <a:path>
              <a:moveTo>
                <a:pt x="0" y="21005"/>
              </a:moveTo>
              <a:lnTo>
                <a:pt x="2417108" y="21005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FEA13-FC28-44AA-A5A2-E11D8CD3E4E9}">
      <dsp:nvSpPr>
        <dsp:cNvPr id="0" name=""/>
        <dsp:cNvSpPr/>
      </dsp:nvSpPr>
      <dsp:spPr>
        <a:xfrm rot="1959191">
          <a:off x="1432300" y="4248609"/>
          <a:ext cx="2290893" cy="42011"/>
        </a:xfrm>
        <a:custGeom>
          <a:avLst/>
          <a:gdLst/>
          <a:ahLst/>
          <a:cxnLst/>
          <a:rect l="0" t="0" r="0" b="0"/>
          <a:pathLst>
            <a:path>
              <a:moveTo>
                <a:pt x="0" y="21005"/>
              </a:moveTo>
              <a:lnTo>
                <a:pt x="2290893" y="21005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19944-D5FA-43C4-B8BA-81DD589A551F}">
      <dsp:nvSpPr>
        <dsp:cNvPr id="0" name=""/>
        <dsp:cNvSpPr/>
      </dsp:nvSpPr>
      <dsp:spPr>
        <a:xfrm rot="659735">
          <a:off x="1592261" y="3610285"/>
          <a:ext cx="2295940" cy="42011"/>
        </a:xfrm>
        <a:custGeom>
          <a:avLst/>
          <a:gdLst/>
          <a:ahLst/>
          <a:cxnLst/>
          <a:rect l="0" t="0" r="0" b="0"/>
          <a:pathLst>
            <a:path>
              <a:moveTo>
                <a:pt x="0" y="21005"/>
              </a:moveTo>
              <a:lnTo>
                <a:pt x="2295940" y="21005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7FDA3-0613-4D13-872C-ECD3419D5F15}">
      <dsp:nvSpPr>
        <dsp:cNvPr id="0" name=""/>
        <dsp:cNvSpPr/>
      </dsp:nvSpPr>
      <dsp:spPr>
        <a:xfrm rot="20940265">
          <a:off x="1592261" y="2964162"/>
          <a:ext cx="2295940" cy="42011"/>
        </a:xfrm>
        <a:custGeom>
          <a:avLst/>
          <a:gdLst/>
          <a:ahLst/>
          <a:cxnLst/>
          <a:rect l="0" t="0" r="0" b="0"/>
          <a:pathLst>
            <a:path>
              <a:moveTo>
                <a:pt x="0" y="21005"/>
              </a:moveTo>
              <a:lnTo>
                <a:pt x="2295940" y="21005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520EF-255C-4D41-B656-83A0B43077DB}">
      <dsp:nvSpPr>
        <dsp:cNvPr id="0" name=""/>
        <dsp:cNvSpPr/>
      </dsp:nvSpPr>
      <dsp:spPr>
        <a:xfrm rot="19640809">
          <a:off x="1432300" y="2325838"/>
          <a:ext cx="2290893" cy="42011"/>
        </a:xfrm>
        <a:custGeom>
          <a:avLst/>
          <a:gdLst/>
          <a:ahLst/>
          <a:cxnLst/>
          <a:rect l="0" t="0" r="0" b="0"/>
          <a:pathLst>
            <a:path>
              <a:moveTo>
                <a:pt x="0" y="21005"/>
              </a:moveTo>
              <a:lnTo>
                <a:pt x="2290893" y="21005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C0D636-AC0A-4850-B659-257D17C63130}">
      <dsp:nvSpPr>
        <dsp:cNvPr id="0" name=""/>
        <dsp:cNvSpPr/>
      </dsp:nvSpPr>
      <dsp:spPr>
        <a:xfrm rot="18394094">
          <a:off x="986474" y="1780780"/>
          <a:ext cx="2417108" cy="42011"/>
        </a:xfrm>
        <a:custGeom>
          <a:avLst/>
          <a:gdLst/>
          <a:ahLst/>
          <a:cxnLst/>
          <a:rect l="0" t="0" r="0" b="0"/>
          <a:pathLst>
            <a:path>
              <a:moveTo>
                <a:pt x="0" y="21005"/>
              </a:moveTo>
              <a:lnTo>
                <a:pt x="2417108" y="21005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39AAA-3D28-4DA2-8F96-5AF89344F722}">
      <dsp:nvSpPr>
        <dsp:cNvPr id="0" name=""/>
        <dsp:cNvSpPr/>
      </dsp:nvSpPr>
      <dsp:spPr>
        <a:xfrm>
          <a:off x="318486" y="2542807"/>
          <a:ext cx="1530844" cy="153084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D721DE-B4F1-48A8-BED8-4391CE50F8EF}">
      <dsp:nvSpPr>
        <dsp:cNvPr id="0" name=""/>
        <dsp:cNvSpPr/>
      </dsp:nvSpPr>
      <dsp:spPr>
        <a:xfrm>
          <a:off x="2729421" y="3037"/>
          <a:ext cx="918506" cy="91850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 dirty="0">
              <a:latin typeface="Biome Light" panose="020B0303030204020804" pitchFamily="34" charset="0"/>
              <a:cs typeface="Biome Light" panose="020B0303030204020804" pitchFamily="34" charset="0"/>
            </a:rPr>
            <a:t>10.000 Klicks auf Add</a:t>
          </a:r>
        </a:p>
      </dsp:txBody>
      <dsp:txXfrm>
        <a:off x="2863933" y="137549"/>
        <a:ext cx="649482" cy="649482"/>
      </dsp:txXfrm>
    </dsp:sp>
    <dsp:sp modelId="{74D8C40A-565E-4D6F-BF04-E9D647B3AEBA}">
      <dsp:nvSpPr>
        <dsp:cNvPr id="0" name=""/>
        <dsp:cNvSpPr/>
      </dsp:nvSpPr>
      <dsp:spPr>
        <a:xfrm>
          <a:off x="3469574" y="1021771"/>
          <a:ext cx="918506" cy="91850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 dirty="0">
              <a:latin typeface="Biome Light" panose="020B0303030204020804" pitchFamily="34" charset="0"/>
              <a:cs typeface="Biome Light" panose="020B0303030204020804" pitchFamily="34" charset="0"/>
            </a:rPr>
            <a:t>4min auf HP</a:t>
          </a:r>
        </a:p>
      </dsp:txBody>
      <dsp:txXfrm>
        <a:off x="3604086" y="1156283"/>
        <a:ext cx="649482" cy="649482"/>
      </dsp:txXfrm>
    </dsp:sp>
    <dsp:sp modelId="{118B87AA-41CF-4362-AD43-2C2377133A87}">
      <dsp:nvSpPr>
        <dsp:cNvPr id="0" name=""/>
        <dsp:cNvSpPr/>
      </dsp:nvSpPr>
      <dsp:spPr>
        <a:xfrm>
          <a:off x="3858696" y="2219364"/>
          <a:ext cx="918506" cy="91850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 dirty="0">
              <a:latin typeface="Biome Light" panose="020B0303030204020804" pitchFamily="34" charset="0"/>
              <a:cs typeface="Biome Light" panose="020B0303030204020804" pitchFamily="34" charset="0"/>
            </a:rPr>
            <a:t>1.500 NL ABOS</a:t>
          </a:r>
        </a:p>
      </dsp:txBody>
      <dsp:txXfrm>
        <a:off x="3993208" y="2353876"/>
        <a:ext cx="649482" cy="649482"/>
      </dsp:txXfrm>
    </dsp:sp>
    <dsp:sp modelId="{131B0FF8-D5AE-4694-A4B8-A6DB4CD0005F}">
      <dsp:nvSpPr>
        <dsp:cNvPr id="0" name=""/>
        <dsp:cNvSpPr/>
      </dsp:nvSpPr>
      <dsp:spPr>
        <a:xfrm>
          <a:off x="3858696" y="3478588"/>
          <a:ext cx="918506" cy="91850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 dirty="0">
              <a:latin typeface="Biome Light" panose="020B0303030204020804" pitchFamily="34" charset="0"/>
              <a:cs typeface="Biome Light" panose="020B0303030204020804" pitchFamily="34" charset="0"/>
            </a:rPr>
            <a:t>30.000 Visits auf PS</a:t>
          </a:r>
        </a:p>
      </dsp:txBody>
      <dsp:txXfrm>
        <a:off x="3993208" y="3613100"/>
        <a:ext cx="649482" cy="649482"/>
      </dsp:txXfrm>
    </dsp:sp>
    <dsp:sp modelId="{539B10C6-3EFD-4367-A1F8-4012EBBDFC68}">
      <dsp:nvSpPr>
        <dsp:cNvPr id="0" name=""/>
        <dsp:cNvSpPr/>
      </dsp:nvSpPr>
      <dsp:spPr>
        <a:xfrm>
          <a:off x="3469574" y="4676182"/>
          <a:ext cx="918506" cy="91850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 dirty="0">
              <a:latin typeface="Biome Light" panose="020B0303030204020804" pitchFamily="34" charset="0"/>
              <a:cs typeface="Biome Light" panose="020B0303030204020804" pitchFamily="34" charset="0"/>
            </a:rPr>
            <a:t>8 Ratings &amp; </a:t>
          </a:r>
          <a:r>
            <a:rPr lang="de-DE" sz="1300" b="1" kern="1200" dirty="0" err="1">
              <a:latin typeface="Biome Light" panose="020B0303030204020804" pitchFamily="34" charset="0"/>
              <a:cs typeface="Biome Light" panose="020B0303030204020804" pitchFamily="34" charset="0"/>
            </a:rPr>
            <a:t>Rezis</a:t>
          </a:r>
          <a:endParaRPr lang="de-DE" sz="1300" b="1" kern="1200" dirty="0">
            <a:latin typeface="Biome Light" panose="020B0303030204020804" pitchFamily="34" charset="0"/>
            <a:cs typeface="Biome Light" panose="020B0303030204020804" pitchFamily="34" charset="0"/>
          </a:endParaRPr>
        </a:p>
      </dsp:txBody>
      <dsp:txXfrm>
        <a:off x="3604086" y="4810694"/>
        <a:ext cx="649482" cy="649482"/>
      </dsp:txXfrm>
    </dsp:sp>
    <dsp:sp modelId="{2A6E6C22-E84B-41E4-8AE9-717C63197EB9}">
      <dsp:nvSpPr>
        <dsp:cNvPr id="0" name=""/>
        <dsp:cNvSpPr/>
      </dsp:nvSpPr>
      <dsp:spPr>
        <a:xfrm>
          <a:off x="2729421" y="5694915"/>
          <a:ext cx="918506" cy="91850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 dirty="0">
              <a:latin typeface="Biome Light" panose="020B0303030204020804" pitchFamily="34" charset="0"/>
              <a:cs typeface="Biome Light" panose="020B0303030204020804" pitchFamily="34" charset="0"/>
            </a:rPr>
            <a:t>2.000 Käufe</a:t>
          </a:r>
        </a:p>
      </dsp:txBody>
      <dsp:txXfrm>
        <a:off x="2863933" y="5829427"/>
        <a:ext cx="649482" cy="64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295B3-FD39-4AED-98B8-B0804C31F7E9}" type="datetimeFigureOut">
              <a:rPr lang="de-DE" smtClean="0"/>
              <a:t>19.09.2024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26283-AF8B-49ED-A727-6E48EADAD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08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26283-AF8B-49ED-A727-6E48EADAD05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5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52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25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35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8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3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29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63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73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4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04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05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‹Nr.›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1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1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13" Type="http://schemas.openxmlformats.org/officeDocument/2006/relationships/diagramColors" Target="../diagrams/colors6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5.xml"/><Relationship Id="rId12" Type="http://schemas.openxmlformats.org/officeDocument/2006/relationships/diagramQuickStyle" Target="../diagrams/quickStyl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5.xml"/><Relationship Id="rId11" Type="http://schemas.openxmlformats.org/officeDocument/2006/relationships/diagramLayout" Target="../diagrams/layout6.xml"/><Relationship Id="rId5" Type="http://schemas.openxmlformats.org/officeDocument/2006/relationships/diagramData" Target="../diagrams/data5.xml"/><Relationship Id="rId10" Type="http://schemas.openxmlformats.org/officeDocument/2006/relationships/diagramData" Target="../diagrams/data6.xml"/><Relationship Id="rId4" Type="http://schemas.openxmlformats.org/officeDocument/2006/relationships/image" Target="../media/image2.png"/><Relationship Id="rId9" Type="http://schemas.microsoft.com/office/2007/relationships/diagramDrawing" Target="../diagrams/drawing5.xml"/><Relationship Id="rId14" Type="http://schemas.microsoft.com/office/2007/relationships/diagramDrawing" Target="../diagrams/drawing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2.png"/><Relationship Id="rId9" Type="http://schemas.microsoft.com/office/2007/relationships/diagramDrawing" Target="../diagrams/drawin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bstrakter Rauchhintergrund">
            <a:extLst>
              <a:ext uri="{FF2B5EF4-FFF2-40B4-BE49-F238E27FC236}">
                <a16:creationId xmlns:a16="http://schemas.microsoft.com/office/drawing/2014/main" id="{F07C2710-AA5C-921E-730C-5E9FAF07EE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rcRect t="6492" b="8922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ln>
            <a:solidFill>
              <a:srgbClr val="92D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E0E2745-DF9A-635A-62E7-1E3E085E6453}"/>
              </a:ext>
            </a:extLst>
          </p:cNvPr>
          <p:cNvSpPr txBox="1"/>
          <p:nvPr/>
        </p:nvSpPr>
        <p:spPr>
          <a:xfrm>
            <a:off x="2004560" y="2082429"/>
            <a:ext cx="8182879" cy="286232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Annas </a:t>
            </a:r>
            <a:r>
              <a:rPr lang="en-US" sz="6000" b="1" dirty="0" err="1">
                <a:solidFill>
                  <a:schemeClr val="bg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Reise</a:t>
            </a:r>
            <a:r>
              <a:rPr lang="en-US" sz="6000" b="1" dirty="0">
                <a:solidFill>
                  <a:schemeClr val="bg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durch</a:t>
            </a:r>
            <a:r>
              <a:rPr lang="en-US" sz="6000" b="1" dirty="0">
                <a:solidFill>
                  <a:schemeClr val="bg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den </a:t>
            </a:r>
            <a:r>
              <a:rPr lang="en-US" sz="6000" b="1" dirty="0" err="1">
                <a:solidFill>
                  <a:schemeClr val="bg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Kaufprozess</a:t>
            </a:r>
            <a:r>
              <a:rPr lang="en-US" sz="6000" b="1" dirty="0">
                <a:solidFill>
                  <a:schemeClr val="bg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eines</a:t>
            </a:r>
            <a:r>
              <a:rPr lang="en-US" sz="6000" b="1" dirty="0">
                <a:solidFill>
                  <a:schemeClr val="bg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Glätteisens</a:t>
            </a:r>
            <a:endParaRPr lang="de-DE" sz="6000" dirty="0">
              <a:solidFill>
                <a:schemeClr val="bg1"/>
              </a:solidFill>
              <a:effectLst/>
            </a:endParaRPr>
          </a:p>
        </p:txBody>
      </p:sp>
      <p:pic>
        <p:nvPicPr>
          <p:cNvPr id="5" name="Grafik 4" descr="Ein Bild, das Text, Grafiken, Schrift, Grafikdesign enthält.&#10;&#10;Automatisch generierte Beschreibung">
            <a:extLst>
              <a:ext uri="{FF2B5EF4-FFF2-40B4-BE49-F238E27FC236}">
                <a16:creationId xmlns:a16="http://schemas.microsoft.com/office/drawing/2014/main" id="{7675614D-203B-BDDB-11D1-81DB77C80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930" y="5932950"/>
            <a:ext cx="925050" cy="92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2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bstrakter Rauchhintergrund">
            <a:extLst>
              <a:ext uri="{FF2B5EF4-FFF2-40B4-BE49-F238E27FC236}">
                <a16:creationId xmlns:a16="http://schemas.microsoft.com/office/drawing/2014/main" id="{AC7ED769-1217-5B0A-52C9-49FEB2EB10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rcRect t="6492" b="8922"/>
          <a:stretch/>
        </p:blipFill>
        <p:spPr>
          <a:xfrm>
            <a:off x="21" y="0"/>
            <a:ext cx="12191979" cy="6857989"/>
          </a:xfrm>
          <a:prstGeom prst="rect">
            <a:avLst/>
          </a:prstGeom>
          <a:ln>
            <a:solidFill>
              <a:srgbClr val="92D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8950BA7-2C00-F1DC-0DCA-33718D392811}"/>
              </a:ext>
            </a:extLst>
          </p:cNvPr>
          <p:cNvGrpSpPr/>
          <p:nvPr/>
        </p:nvGrpSpPr>
        <p:grpSpPr>
          <a:xfrm>
            <a:off x="574003" y="887296"/>
            <a:ext cx="11043994" cy="1414984"/>
            <a:chOff x="574002" y="3237110"/>
            <a:chExt cx="11043994" cy="1414984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9AB79C1D-FB84-C378-9A7A-F2E703F3A888}"/>
                </a:ext>
              </a:extLst>
            </p:cNvPr>
            <p:cNvSpPr/>
            <p:nvPr/>
          </p:nvSpPr>
          <p:spPr>
            <a:xfrm>
              <a:off x="574002" y="3237110"/>
              <a:ext cx="1528450" cy="1414984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i="1" u="sng" dirty="0">
                  <a:effectLst/>
                  <a:latin typeface="Biome Light" panose="020B0303030204020804" pitchFamily="34" charset="0"/>
                  <a:cs typeface="Biome Light" panose="020B0303030204020804" pitchFamily="34" charset="0"/>
                </a:rPr>
                <a:t>Bedürfnis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126B5A5B-88FA-054B-519A-EF84A2505033}"/>
                </a:ext>
              </a:extLst>
            </p:cNvPr>
            <p:cNvSpPr/>
            <p:nvPr/>
          </p:nvSpPr>
          <p:spPr>
            <a:xfrm>
              <a:off x="3113076" y="3237110"/>
              <a:ext cx="1528450" cy="1414984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i="1" u="sng" dirty="0">
                  <a:effectLst/>
                  <a:latin typeface="Biome Light" panose="020B0303030204020804" pitchFamily="34" charset="0"/>
                  <a:cs typeface="Biome Light" panose="020B0303030204020804" pitchFamily="34" charset="0"/>
                </a:rPr>
                <a:t>Produkt Suche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C4F4C3A-896F-AC6E-F2A7-8015751BEC76}"/>
                </a:ext>
              </a:extLst>
            </p:cNvPr>
            <p:cNvSpPr/>
            <p:nvPr/>
          </p:nvSpPr>
          <p:spPr>
            <a:xfrm>
              <a:off x="5331774" y="3237110"/>
              <a:ext cx="1528450" cy="1414984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i="1" u="sng" dirty="0">
                  <a:effectLst/>
                  <a:latin typeface="Biome Light" panose="020B0303030204020804" pitchFamily="34" charset="0"/>
                  <a:cs typeface="Biome Light" panose="020B0303030204020804" pitchFamily="34" charset="0"/>
                </a:rPr>
                <a:t>Produkt Auswahl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ACE7668D-EC38-0012-19FB-BA57AE2C700F}"/>
                </a:ext>
              </a:extLst>
            </p:cNvPr>
            <p:cNvSpPr/>
            <p:nvPr/>
          </p:nvSpPr>
          <p:spPr>
            <a:xfrm>
              <a:off x="7550472" y="3237110"/>
              <a:ext cx="1528450" cy="1414984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i="1" u="sng" dirty="0">
                  <a:effectLst/>
                  <a:latin typeface="Biome Light" panose="020B0303030204020804" pitchFamily="34" charset="0"/>
                  <a:cs typeface="Biome Light" panose="020B0303030204020804" pitchFamily="34" charset="0"/>
                </a:rPr>
                <a:t>Produkt Vergleich</a:t>
              </a: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B751A4F-1F04-4044-A9D7-8E44FE34709F}"/>
                </a:ext>
              </a:extLst>
            </p:cNvPr>
            <p:cNvSpPr/>
            <p:nvPr/>
          </p:nvSpPr>
          <p:spPr>
            <a:xfrm>
              <a:off x="10089546" y="3237110"/>
              <a:ext cx="1528450" cy="1414984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i="1" u="sng" dirty="0">
                  <a:effectLst/>
                  <a:latin typeface="Biome Light" panose="020B0303030204020804" pitchFamily="34" charset="0"/>
                  <a:cs typeface="Biome Light" panose="020B0303030204020804" pitchFamily="34" charset="0"/>
                </a:rPr>
                <a:t>Kauf Entscheid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28A33B3A-12FA-A4E6-769D-4B846B7ABB75}"/>
                </a:ext>
              </a:extLst>
            </p:cNvPr>
            <p:cNvCxnSpPr>
              <a:stCxn id="4" idx="6"/>
              <a:endCxn id="9" idx="2"/>
            </p:cNvCxnSpPr>
            <p:nvPr/>
          </p:nvCxnSpPr>
          <p:spPr>
            <a:xfrm>
              <a:off x="2102452" y="3944602"/>
              <a:ext cx="10106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57466FAE-05BC-DD01-8DF9-5D35C78ED579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4637076" y="3944602"/>
              <a:ext cx="6946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E6F5B69A-4E4C-860C-668F-947C63A202B4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6860224" y="3944602"/>
              <a:ext cx="690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D25285B4-8844-08AD-BCEE-12F7909375A9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9078922" y="3944602"/>
              <a:ext cx="10106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F956E896-33AF-E131-483A-BDBD741226C3}"/>
              </a:ext>
            </a:extLst>
          </p:cNvPr>
          <p:cNvSpPr/>
          <p:nvPr/>
        </p:nvSpPr>
        <p:spPr>
          <a:xfrm>
            <a:off x="3705421" y="3076505"/>
            <a:ext cx="3951276" cy="2894199"/>
          </a:xfrm>
          <a:prstGeom prst="roundRect">
            <a:avLst>
              <a:gd name="adj" fmla="val 15283"/>
            </a:avLst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de-DE" b="1" u="sng" dirty="0">
                <a:solidFill>
                  <a:schemeClr val="bg1"/>
                </a:solidFill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Erste Interaktion</a:t>
            </a:r>
            <a:endParaRPr lang="de-DE" b="1" u="sng" dirty="0">
              <a:solidFill>
                <a:schemeClr val="bg1"/>
              </a:solidFill>
              <a:latin typeface="Biome Light" panose="020B0303030204020804" pitchFamily="34" charset="0"/>
              <a:ea typeface="Arial" panose="020B0604020202020204" pitchFamily="34" charset="0"/>
              <a:cs typeface="Biome Light" panose="020B0303030204020804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de-DE" b="1" dirty="0"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K</a:t>
            </a:r>
            <a:r>
              <a:rPr lang="de-DE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lickte Anzeige, besuchte Website </a:t>
            </a:r>
            <a:r>
              <a:rPr lang="de-DE" b="1" u="none" strike="noStrike" dirty="0">
                <a:effectLst/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15.Mai</a:t>
            </a:r>
            <a:endParaRPr lang="de-DE" b="1" u="none" strike="noStrike" dirty="0">
              <a:effectLst/>
              <a:latin typeface="Biome Light" panose="020B0303030204020804" pitchFamily="34" charset="0"/>
              <a:ea typeface="Arial" panose="020B0604020202020204" pitchFamily="34" charset="0"/>
              <a:cs typeface="Biome Light" panose="020B03030302040208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de-DE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durchschnittlich </a:t>
            </a:r>
            <a:r>
              <a:rPr lang="de-DE" b="1" u="none" strike="noStrike" dirty="0">
                <a:effectLst/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5 Minuten </a:t>
            </a:r>
            <a:r>
              <a:rPr lang="de-DE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auf Homepage.</a:t>
            </a:r>
          </a:p>
          <a:p>
            <a:pPr marL="342900" lvl="0" indent="-342900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de-DE" b="1" dirty="0" err="1"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abonierte</a:t>
            </a:r>
            <a:r>
              <a:rPr lang="de-DE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 Newsletter </a:t>
            </a:r>
            <a:r>
              <a:rPr lang="de-DE" b="1" u="none" strike="noStrike" dirty="0">
                <a:effectLst/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15.Mai </a:t>
            </a:r>
            <a:endParaRPr lang="de-DE" b="1" u="none" strike="noStrike" dirty="0">
              <a:effectLst/>
              <a:latin typeface="Biome Light" panose="020B0303030204020804" pitchFamily="34" charset="0"/>
              <a:ea typeface="Arial" panose="020B0604020202020204" pitchFamily="34" charset="0"/>
              <a:cs typeface="Biome Light" panose="020B0303030204020804" pitchFamily="34" charset="0"/>
            </a:endParaRPr>
          </a:p>
        </p:txBody>
      </p:sp>
      <p:graphicFrame>
        <p:nvGraphicFramePr>
          <p:cNvPr id="29" name="Diagramm 28">
            <a:extLst>
              <a:ext uri="{FF2B5EF4-FFF2-40B4-BE49-F238E27FC236}">
                <a16:creationId xmlns:a16="http://schemas.microsoft.com/office/drawing/2014/main" id="{1D05DFA3-7A36-1C8F-475B-19732A4142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8379382"/>
              </p:ext>
            </p:extLst>
          </p:nvPr>
        </p:nvGraphicFramePr>
        <p:xfrm>
          <a:off x="-197452" y="2925917"/>
          <a:ext cx="5610433" cy="3195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42853D5-9A8B-678A-9619-FBD3751DE64A}"/>
              </a:ext>
            </a:extLst>
          </p:cNvPr>
          <p:cNvSpPr/>
          <p:nvPr/>
        </p:nvSpPr>
        <p:spPr>
          <a:xfrm>
            <a:off x="7781849" y="3076505"/>
            <a:ext cx="3951276" cy="2894199"/>
          </a:xfrm>
          <a:prstGeom prst="roundRect">
            <a:avLst>
              <a:gd name="adj" fmla="val 15283"/>
            </a:avLst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de-DE" b="1" u="sng" dirty="0">
                <a:solidFill>
                  <a:schemeClr val="bg1"/>
                </a:solidFill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Interessen Vertiefung</a:t>
            </a: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de-DE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Öffnete </a:t>
            </a:r>
            <a:r>
              <a:rPr lang="de-DE" b="1" u="none" strike="noStrike" dirty="0">
                <a:effectLst/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60%</a:t>
            </a:r>
            <a:r>
              <a:rPr lang="de-DE" b="1" dirty="0"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 </a:t>
            </a:r>
            <a:r>
              <a:rPr lang="de-DE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E-Mails (</a:t>
            </a:r>
            <a:r>
              <a:rPr lang="de-DE" b="1" u="none" strike="noStrike" dirty="0">
                <a:effectLst/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20./ 22./ 24.Mai</a:t>
            </a:r>
            <a:r>
              <a:rPr lang="de-DE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) 3/5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de-DE" b="1" dirty="0"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K</a:t>
            </a:r>
            <a:r>
              <a:rPr lang="de-DE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lickte auf Links in E-Mails, las </a:t>
            </a:r>
            <a:r>
              <a:rPr lang="de-DE" b="1" u="none" strike="noStrike" dirty="0">
                <a:effectLst/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2</a:t>
            </a:r>
            <a:r>
              <a:rPr lang="de-DE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 Blogartikel (</a:t>
            </a:r>
            <a:r>
              <a:rPr lang="de-DE" b="1" u="none" strike="noStrike" dirty="0">
                <a:effectLst/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22. / 24.Mai</a:t>
            </a:r>
            <a:r>
              <a:rPr lang="de-DE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)</a:t>
            </a:r>
          </a:p>
          <a:p>
            <a:pPr marL="342900" lvl="0" indent="-342900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de-DE" b="1" dirty="0"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Download</a:t>
            </a:r>
            <a:r>
              <a:rPr lang="de-DE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 Whitepaper Vorteile des Produkts </a:t>
            </a:r>
            <a:r>
              <a:rPr lang="de-DE" b="1" u="none" strike="noStrike" dirty="0">
                <a:effectLst/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24.Mai</a:t>
            </a:r>
            <a:endParaRPr lang="de-DE" b="1" u="none" strike="noStrike" dirty="0">
              <a:effectLst/>
              <a:latin typeface="Biome Light" panose="020B0303030204020804" pitchFamily="34" charset="0"/>
              <a:ea typeface="Arial" panose="020B0604020202020204" pitchFamily="34" charset="0"/>
              <a:cs typeface="Biome Light" panose="020B0303030204020804" pitchFamily="34" charset="0"/>
            </a:endParaRPr>
          </a:p>
        </p:txBody>
      </p:sp>
      <p:pic>
        <p:nvPicPr>
          <p:cNvPr id="52" name="Grafik 51" descr="Ein Bild, das Text, Grafiken, Schrift, Grafikdesign enthält.&#10;&#10;Automatisch generierte Beschreibung">
            <a:extLst>
              <a:ext uri="{FF2B5EF4-FFF2-40B4-BE49-F238E27FC236}">
                <a16:creationId xmlns:a16="http://schemas.microsoft.com/office/drawing/2014/main" id="{DCADFC98-D1C2-2E58-1898-A34D373F69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950" y="5932950"/>
            <a:ext cx="925050" cy="92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2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bstrakter Rauchhintergrund">
            <a:extLst>
              <a:ext uri="{FF2B5EF4-FFF2-40B4-BE49-F238E27FC236}">
                <a16:creationId xmlns:a16="http://schemas.microsoft.com/office/drawing/2014/main" id="{FA6D406E-03D9-3DFD-67DF-E5A4C0859AD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rcRect t="6492" b="8922"/>
          <a:stretch/>
        </p:blipFill>
        <p:spPr>
          <a:xfrm>
            <a:off x="21" y="11"/>
            <a:ext cx="12191979" cy="6857989"/>
          </a:xfrm>
          <a:prstGeom prst="rect">
            <a:avLst/>
          </a:prstGeom>
          <a:ln>
            <a:solidFill>
              <a:srgbClr val="92D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70FB6B06-F01D-D978-9BA0-A8C5CEC47B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111180"/>
              </p:ext>
            </p:extLst>
          </p:nvPr>
        </p:nvGraphicFramePr>
        <p:xfrm>
          <a:off x="182992" y="1831306"/>
          <a:ext cx="5610433" cy="3195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C97B5B0-3EE7-3A1C-BB07-62293FEE0AA8}"/>
              </a:ext>
            </a:extLst>
          </p:cNvPr>
          <p:cNvSpPr/>
          <p:nvPr/>
        </p:nvSpPr>
        <p:spPr>
          <a:xfrm>
            <a:off x="4083264" y="604859"/>
            <a:ext cx="5024763" cy="3315132"/>
          </a:xfrm>
          <a:prstGeom prst="roundRect">
            <a:avLst>
              <a:gd name="adj" fmla="val 15283"/>
            </a:avLst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</a:pPr>
            <a:r>
              <a:rPr lang="de-DE" sz="1800" b="1" u="sng" dirty="0">
                <a:solidFill>
                  <a:schemeClr val="bg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Entscheidungsprozess</a:t>
            </a: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de-DE" sz="1800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Produktseiten (</a:t>
            </a:r>
            <a:r>
              <a:rPr lang="de-DE" sz="1800" b="1" u="none" strike="noStrike" dirty="0">
                <a:effectLst/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5 Besuche</a:t>
            </a:r>
            <a:r>
              <a:rPr lang="de-DE" sz="1800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), insgesamt </a:t>
            </a:r>
            <a:r>
              <a:rPr lang="de-DE" sz="1800" b="1" u="none" strike="noStrike" dirty="0">
                <a:effectLst/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15 Minuten </a:t>
            </a:r>
            <a:r>
              <a:rPr lang="de-DE" sz="1800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(</a:t>
            </a:r>
            <a:r>
              <a:rPr lang="de-DE" sz="1800" b="1" u="none" strike="noStrike" dirty="0">
                <a:effectLst/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21. - 25.Mai</a:t>
            </a:r>
            <a:r>
              <a:rPr lang="de-DE" sz="1800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)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de-DE" sz="1800" b="1" u="none" strike="noStrike" dirty="0">
                <a:effectLst/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10</a:t>
            </a:r>
            <a:r>
              <a:rPr lang="de-DE" sz="1800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 Kundenbewertungen</a:t>
            </a:r>
            <a:r>
              <a:rPr lang="de-DE" b="1" dirty="0"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 </a:t>
            </a:r>
            <a:r>
              <a:rPr lang="de-DE" sz="1800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Rezensionen (</a:t>
            </a:r>
            <a:r>
              <a:rPr lang="de-DE" sz="1800" b="1" u="none" strike="noStrike" dirty="0">
                <a:effectLst/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21. - 25.Mai</a:t>
            </a:r>
            <a:r>
              <a:rPr lang="de-DE" sz="1800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)</a:t>
            </a:r>
          </a:p>
          <a:p>
            <a:pPr marL="342900" lvl="0" indent="-342900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de-DE" b="1" dirty="0"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2</a:t>
            </a:r>
            <a:r>
              <a:rPr lang="de-DE" b="1" dirty="0"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 </a:t>
            </a:r>
            <a:r>
              <a:rPr lang="de-DE" sz="1800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Vergleichsseiten (</a:t>
            </a:r>
            <a:r>
              <a:rPr lang="de-DE" sz="1800" b="1" u="none" strike="noStrike" dirty="0">
                <a:effectLst/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23.Mai und 24.Mai</a:t>
            </a:r>
            <a:r>
              <a:rPr lang="de-DE" sz="1800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)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649CB2B-0835-BBC5-D812-6AF7598E09C6}"/>
              </a:ext>
            </a:extLst>
          </p:cNvPr>
          <p:cNvSpPr/>
          <p:nvPr/>
        </p:nvSpPr>
        <p:spPr>
          <a:xfrm>
            <a:off x="4103114" y="2994729"/>
            <a:ext cx="5204975" cy="3258400"/>
          </a:xfrm>
          <a:prstGeom prst="roundRect">
            <a:avLst>
              <a:gd name="adj" fmla="val 15283"/>
            </a:avLst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</a:pPr>
            <a:r>
              <a:rPr lang="de-DE" sz="1800" b="1" u="sng" dirty="0">
                <a:solidFill>
                  <a:schemeClr val="bg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Kaufabschluss</a:t>
            </a: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de-DE" sz="1800" b="1" u="none" strike="noStrike" dirty="0">
                <a:solidFill>
                  <a:schemeClr val="bg1"/>
                </a:solidFill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Kauf am </a:t>
            </a:r>
            <a:r>
              <a:rPr lang="de-DE" sz="1800" b="1" u="none" strike="noStrike" dirty="0">
                <a:solidFill>
                  <a:schemeClr val="bg1"/>
                </a:solidFill>
                <a:effectLst/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25. Mai 14:30Uhr</a:t>
            </a:r>
            <a:endParaRPr lang="de-DE" sz="1800" b="1" u="none" strike="noStrike" dirty="0">
              <a:solidFill>
                <a:schemeClr val="bg1"/>
              </a:solidFill>
              <a:effectLst/>
              <a:latin typeface="Biome Light" panose="020B0303030204020804" pitchFamily="34" charset="0"/>
              <a:ea typeface="Arial" panose="020B0604020202020204" pitchFamily="34" charset="0"/>
              <a:cs typeface="Biome Light" panose="020B03030302040208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de-DE" sz="1800" b="1" u="none" strike="noStrike" dirty="0">
                <a:solidFill>
                  <a:schemeClr val="bg1"/>
                </a:solidFill>
                <a:effectLst/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Kreditkarte</a:t>
            </a:r>
            <a:r>
              <a:rPr lang="de-DE" b="1" dirty="0">
                <a:solidFill>
                  <a:schemeClr val="bg1"/>
                </a:solidFill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n </a:t>
            </a:r>
            <a:r>
              <a:rPr lang="de-DE" sz="1800" b="1" u="none" strike="noStrike" dirty="0">
                <a:solidFill>
                  <a:schemeClr val="bg1"/>
                </a:solidFill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Zahlung.</a:t>
            </a:r>
          </a:p>
          <a:p>
            <a:pPr marL="342900" lvl="0" indent="-342900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de-DE" sz="1800" b="1" u="none" strike="noStrike" dirty="0">
                <a:solidFill>
                  <a:schemeClr val="bg1"/>
                </a:solidFill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Nach Kauf am </a:t>
            </a:r>
            <a:r>
              <a:rPr lang="de-DE" sz="1800" b="1" u="none" strike="noStrike" dirty="0">
                <a:solidFill>
                  <a:schemeClr val="bg1"/>
                </a:solidFill>
                <a:effectLst/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25. Mai 15:00Uhr </a:t>
            </a:r>
            <a:r>
              <a:rPr lang="de-DE" sz="1800" b="1" u="none" strike="noStrike" dirty="0">
                <a:solidFill>
                  <a:schemeClr val="bg1"/>
                </a:solidFill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 Dankes-E-Mail und Rabattangebot für zukünftige Einkäufe.</a:t>
            </a:r>
          </a:p>
        </p:txBody>
      </p:sp>
      <p:pic>
        <p:nvPicPr>
          <p:cNvPr id="8" name="Grafik 7" descr="Ein Bild, das Text, Grafiken, Schrift, Grafikdesign enthält.&#10;&#10;Automatisch generierte Beschreibung">
            <a:extLst>
              <a:ext uri="{FF2B5EF4-FFF2-40B4-BE49-F238E27FC236}">
                <a16:creationId xmlns:a16="http://schemas.microsoft.com/office/drawing/2014/main" id="{A3DE48C4-6D82-38D1-446A-5238B64852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950" y="5932950"/>
            <a:ext cx="925050" cy="92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8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bstrakter Rauchhintergrund">
            <a:extLst>
              <a:ext uri="{FF2B5EF4-FFF2-40B4-BE49-F238E27FC236}">
                <a16:creationId xmlns:a16="http://schemas.microsoft.com/office/drawing/2014/main" id="{F07C2710-AA5C-921E-730C-5E9FAF07EE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rcRect t="6492" b="8922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ln>
            <a:solidFill>
              <a:srgbClr val="92D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E0E2745-DF9A-635A-62E7-1E3E085E6453}"/>
              </a:ext>
            </a:extLst>
          </p:cNvPr>
          <p:cNvSpPr txBox="1"/>
          <p:nvPr/>
        </p:nvSpPr>
        <p:spPr>
          <a:xfrm>
            <a:off x="2536291" y="1536174"/>
            <a:ext cx="7119417" cy="378565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6000" b="1" dirty="0">
                <a:solidFill>
                  <a:schemeClr val="bg1"/>
                </a:solidFill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Analyse allgemeiner Daten aller Kunden im Monat Mai</a:t>
            </a:r>
            <a:endParaRPr lang="de-DE" sz="6000" dirty="0">
              <a:solidFill>
                <a:schemeClr val="bg1"/>
              </a:solidFill>
              <a:effectLst/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pic>
        <p:nvPicPr>
          <p:cNvPr id="4" name="Grafik 3" descr="Ein Bild, das Text, Grafiken, Schrift, Grafikdesign enthält.&#10;&#10;Automatisch generierte Beschreibung">
            <a:extLst>
              <a:ext uri="{FF2B5EF4-FFF2-40B4-BE49-F238E27FC236}">
                <a16:creationId xmlns:a16="http://schemas.microsoft.com/office/drawing/2014/main" id="{62E2C857-DF75-55AC-82E0-07E702218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930" y="5932950"/>
            <a:ext cx="925050" cy="92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5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bstrakter Rauchhintergrund">
            <a:extLst>
              <a:ext uri="{FF2B5EF4-FFF2-40B4-BE49-F238E27FC236}">
                <a16:creationId xmlns:a16="http://schemas.microsoft.com/office/drawing/2014/main" id="{9FE86BDD-F4E5-7C33-BE5E-A7CD03335C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rcRect t="6492" b="8922"/>
          <a:stretch/>
        </p:blipFill>
        <p:spPr>
          <a:xfrm>
            <a:off x="-42172" y="0"/>
            <a:ext cx="12191979" cy="6857989"/>
          </a:xfrm>
          <a:prstGeom prst="rect">
            <a:avLst/>
          </a:prstGeom>
          <a:ln>
            <a:solidFill>
              <a:srgbClr val="92D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F412F58-3942-86EC-5580-EDEEBF5CDF76}"/>
              </a:ext>
            </a:extLst>
          </p:cNvPr>
          <p:cNvGrpSpPr/>
          <p:nvPr/>
        </p:nvGrpSpPr>
        <p:grpSpPr>
          <a:xfrm>
            <a:off x="574003" y="887296"/>
            <a:ext cx="11043994" cy="1414984"/>
            <a:chOff x="574002" y="3237110"/>
            <a:chExt cx="11043994" cy="1414984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4BAF7547-83CA-3F79-B070-CFD35907AD65}"/>
                </a:ext>
              </a:extLst>
            </p:cNvPr>
            <p:cNvSpPr/>
            <p:nvPr/>
          </p:nvSpPr>
          <p:spPr>
            <a:xfrm>
              <a:off x="574002" y="3237110"/>
              <a:ext cx="1528450" cy="141498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i="1" u="sng" dirty="0">
                  <a:effectLst/>
                  <a:latin typeface="Biome Light" panose="020B0303030204020804" pitchFamily="34" charset="0"/>
                  <a:cs typeface="Biome Light" panose="020B0303030204020804" pitchFamily="34" charset="0"/>
                </a:rPr>
                <a:t>Bedürfnis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B1D466BB-A603-0983-E297-D12B902FEE42}"/>
                </a:ext>
              </a:extLst>
            </p:cNvPr>
            <p:cNvSpPr/>
            <p:nvPr/>
          </p:nvSpPr>
          <p:spPr>
            <a:xfrm>
              <a:off x="3113076" y="3237110"/>
              <a:ext cx="1528450" cy="141498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i="1" u="sng" dirty="0">
                  <a:effectLst/>
                  <a:latin typeface="Biome Light" panose="020B0303030204020804" pitchFamily="34" charset="0"/>
                  <a:cs typeface="Biome Light" panose="020B0303030204020804" pitchFamily="34" charset="0"/>
                </a:rPr>
                <a:t>Produkt Suche</a:t>
              </a: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61B9F60-27B2-C383-DF2A-7993B54AA4EB}"/>
                </a:ext>
              </a:extLst>
            </p:cNvPr>
            <p:cNvSpPr/>
            <p:nvPr/>
          </p:nvSpPr>
          <p:spPr>
            <a:xfrm>
              <a:off x="5331774" y="3237110"/>
              <a:ext cx="1528450" cy="141498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i="1" u="sng" dirty="0">
                  <a:effectLst/>
                  <a:latin typeface="Biome Light" panose="020B0303030204020804" pitchFamily="34" charset="0"/>
                  <a:cs typeface="Biome Light" panose="020B0303030204020804" pitchFamily="34" charset="0"/>
                </a:rPr>
                <a:t>Produkt Auswahl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6EA5C3A-CBF1-3DB6-028F-29FC98A76626}"/>
                </a:ext>
              </a:extLst>
            </p:cNvPr>
            <p:cNvSpPr/>
            <p:nvPr/>
          </p:nvSpPr>
          <p:spPr>
            <a:xfrm>
              <a:off x="7550472" y="3237110"/>
              <a:ext cx="1528450" cy="141498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i="1" u="sng" dirty="0">
                  <a:effectLst/>
                  <a:latin typeface="Biome Light" panose="020B0303030204020804" pitchFamily="34" charset="0"/>
                  <a:cs typeface="Biome Light" panose="020B0303030204020804" pitchFamily="34" charset="0"/>
                </a:rPr>
                <a:t>Produkt Vergleich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C1CE58D3-BFC5-FCE5-E43B-0E3F94E73EB9}"/>
                </a:ext>
              </a:extLst>
            </p:cNvPr>
            <p:cNvSpPr/>
            <p:nvPr/>
          </p:nvSpPr>
          <p:spPr>
            <a:xfrm>
              <a:off x="10089546" y="3237110"/>
              <a:ext cx="1528450" cy="141498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i="1" u="sng" dirty="0">
                  <a:effectLst/>
                  <a:latin typeface="Biome Light" panose="020B0303030204020804" pitchFamily="34" charset="0"/>
                  <a:cs typeface="Biome Light" panose="020B0303030204020804" pitchFamily="34" charset="0"/>
                </a:rPr>
                <a:t>Kauf Entscheid</a:t>
              </a:r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9C9FB504-13D2-7529-16F0-69ACF854ECAF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2102452" y="3944602"/>
              <a:ext cx="1010624" cy="0"/>
            </a:xfrm>
            <a:prstGeom prst="straightConnector1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FC6A7BB8-24C8-B7E9-2E14-940B82929854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4637076" y="3944602"/>
              <a:ext cx="694698" cy="0"/>
            </a:xfrm>
            <a:prstGeom prst="straightConnector1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8DBB6208-708B-216D-2D5E-39ED62974514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6860224" y="3944602"/>
              <a:ext cx="690248" cy="0"/>
            </a:xfrm>
            <a:prstGeom prst="straightConnector1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C56058AC-2D7B-BE2F-DD5B-3D4A993010C1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9078922" y="3944602"/>
              <a:ext cx="1010624" cy="0"/>
            </a:xfrm>
            <a:prstGeom prst="straightConnector1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22C7983A-42FB-1E58-3642-F1E559D0E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6992473"/>
              </p:ext>
            </p:extLst>
          </p:nvPr>
        </p:nvGraphicFramePr>
        <p:xfrm>
          <a:off x="574003" y="2847183"/>
          <a:ext cx="5610433" cy="3195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4" name="Grafik 13" descr="Ein Bild, das Text, Grafiken, Schrift, Grafikdesign enthält.&#10;&#10;Automatisch generierte Beschreibung">
            <a:extLst>
              <a:ext uri="{FF2B5EF4-FFF2-40B4-BE49-F238E27FC236}">
                <a16:creationId xmlns:a16="http://schemas.microsoft.com/office/drawing/2014/main" id="{5B8026ED-FB3D-69FF-1163-8A29C4A644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930" y="5932950"/>
            <a:ext cx="925050" cy="92505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9463A0C-40C5-7254-A151-DB26FE2C6B60}"/>
              </a:ext>
            </a:extLst>
          </p:cNvPr>
          <p:cNvSpPr txBox="1"/>
          <p:nvPr/>
        </p:nvSpPr>
        <p:spPr>
          <a:xfrm>
            <a:off x="5093861" y="2666884"/>
            <a:ext cx="4222976" cy="1777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de-DE" b="1" u="sng" dirty="0">
                <a:solidFill>
                  <a:schemeClr val="bg1"/>
                </a:solidFill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Erste Interaktion</a:t>
            </a:r>
            <a:endParaRPr lang="de-DE" b="1" u="sng" dirty="0">
              <a:solidFill>
                <a:schemeClr val="bg1"/>
              </a:solidFill>
              <a:latin typeface="Biome Light" panose="020B0303030204020804" pitchFamily="34" charset="0"/>
              <a:ea typeface="Arial" panose="020B0604020202020204" pitchFamily="34" charset="0"/>
              <a:cs typeface="Biome Light" panose="020B0303030204020804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de-DE" b="1" dirty="0">
                <a:solidFill>
                  <a:schemeClr val="bg1"/>
                </a:solidFill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10.000</a:t>
            </a:r>
            <a:r>
              <a:rPr lang="de-DE" b="1" dirty="0">
                <a:solidFill>
                  <a:schemeClr val="bg1"/>
                </a:solidFill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 Klicks </a:t>
            </a:r>
            <a:r>
              <a:rPr lang="de-DE" b="1" dirty="0" err="1">
                <a:solidFill>
                  <a:schemeClr val="bg1"/>
                </a:solidFill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Insta_Add</a:t>
            </a:r>
            <a:endParaRPr lang="de-DE" b="1" u="none" strike="noStrike" dirty="0">
              <a:solidFill>
                <a:schemeClr val="bg1"/>
              </a:solidFill>
              <a:effectLst/>
              <a:latin typeface="Biome Light" panose="020B0303030204020804" pitchFamily="34" charset="0"/>
              <a:ea typeface="Arial" panose="020B0604020202020204" pitchFamily="34" charset="0"/>
              <a:cs typeface="Biome Light" panose="020B03030302040208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de-DE" b="1" u="none" strike="noStrike" dirty="0">
                <a:solidFill>
                  <a:schemeClr val="bg1"/>
                </a:solidFill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durchschnittlich </a:t>
            </a:r>
            <a:r>
              <a:rPr lang="de-DE" b="1" dirty="0">
                <a:solidFill>
                  <a:schemeClr val="bg1"/>
                </a:solidFill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4</a:t>
            </a:r>
            <a:r>
              <a:rPr lang="de-DE" b="1" u="none" strike="noStrike" dirty="0">
                <a:solidFill>
                  <a:schemeClr val="bg1"/>
                </a:solidFill>
                <a:effectLst/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 Minuten </a:t>
            </a:r>
            <a:r>
              <a:rPr lang="de-DE" b="1" u="none" strike="noStrike" dirty="0">
                <a:solidFill>
                  <a:schemeClr val="bg1"/>
                </a:solidFill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auf Homepage.</a:t>
            </a:r>
          </a:p>
          <a:p>
            <a:pPr marL="342900" lvl="0" indent="-342900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de-DE" b="1" dirty="0">
                <a:solidFill>
                  <a:schemeClr val="bg1"/>
                </a:solidFill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1.500</a:t>
            </a:r>
            <a:r>
              <a:rPr lang="de-DE" b="1" dirty="0">
                <a:solidFill>
                  <a:schemeClr val="bg1"/>
                </a:solidFill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abonierte</a:t>
            </a:r>
            <a:r>
              <a:rPr lang="de-DE" b="1" u="none" strike="noStrike" dirty="0">
                <a:solidFill>
                  <a:schemeClr val="bg1"/>
                </a:solidFill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 Newsletter </a:t>
            </a:r>
            <a:r>
              <a:rPr lang="de-DE" b="1" dirty="0">
                <a:solidFill>
                  <a:schemeClr val="bg1"/>
                </a:solidFill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1/6</a:t>
            </a:r>
            <a:r>
              <a:rPr lang="de-DE" b="1" u="none" strike="noStrike" dirty="0">
                <a:solidFill>
                  <a:schemeClr val="bg1"/>
                </a:solidFill>
                <a:effectLst/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 </a:t>
            </a:r>
            <a:endParaRPr lang="de-DE" b="1" u="none" strike="noStrike" dirty="0">
              <a:solidFill>
                <a:schemeClr val="bg1"/>
              </a:solidFill>
              <a:effectLst/>
              <a:latin typeface="Biome Light" panose="020B0303030204020804" pitchFamily="34" charset="0"/>
              <a:ea typeface="Arial" panose="020B0604020202020204" pitchFamily="34" charset="0"/>
              <a:cs typeface="Biome Light" panose="020B03030302040208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A142EA6-6FFB-5B22-B016-806BF60B743F}"/>
              </a:ext>
            </a:extLst>
          </p:cNvPr>
          <p:cNvSpPr txBox="1"/>
          <p:nvPr/>
        </p:nvSpPr>
        <p:spPr>
          <a:xfrm>
            <a:off x="5093861" y="4635272"/>
            <a:ext cx="3955065" cy="145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de-DE" b="1" u="sng" dirty="0">
                <a:solidFill>
                  <a:schemeClr val="bg1"/>
                </a:solidFill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Interessen Vertiefung</a:t>
            </a: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de-DE" b="1" dirty="0">
                <a:solidFill>
                  <a:schemeClr val="bg1"/>
                </a:solidFill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4</a:t>
            </a:r>
            <a:r>
              <a:rPr lang="de-DE" b="1" u="none" strike="noStrike" dirty="0">
                <a:solidFill>
                  <a:schemeClr val="bg1"/>
                </a:solidFill>
                <a:effectLst/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0%</a:t>
            </a:r>
            <a:r>
              <a:rPr lang="de-DE" b="1" dirty="0">
                <a:solidFill>
                  <a:schemeClr val="bg1"/>
                </a:solidFill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 </a:t>
            </a:r>
            <a:r>
              <a:rPr lang="de-DE" b="1" dirty="0">
                <a:solidFill>
                  <a:schemeClr val="bg1"/>
                </a:solidFill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 geöffnete </a:t>
            </a:r>
            <a:r>
              <a:rPr lang="de-DE" b="1" u="none" strike="noStrike" dirty="0">
                <a:solidFill>
                  <a:schemeClr val="bg1"/>
                </a:solidFill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E-Mails 4/10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de-DE" b="1" dirty="0">
                <a:solidFill>
                  <a:schemeClr val="bg1"/>
                </a:solidFill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25%</a:t>
            </a:r>
            <a:r>
              <a:rPr lang="de-DE" b="1" dirty="0">
                <a:solidFill>
                  <a:schemeClr val="bg1"/>
                </a:solidFill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 öffneten Link in E-Mail</a:t>
            </a:r>
            <a:endParaRPr lang="de-DE" b="1" u="none" strike="noStrike" dirty="0">
              <a:solidFill>
                <a:schemeClr val="bg1"/>
              </a:solidFill>
              <a:effectLst/>
              <a:latin typeface="Biome Light" panose="020B0303030204020804" pitchFamily="34" charset="0"/>
              <a:ea typeface="Arial" panose="020B0604020202020204" pitchFamily="34" charset="0"/>
              <a:cs typeface="Biome Light" panose="020B03030302040208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de-DE" b="1" dirty="0">
                <a:solidFill>
                  <a:schemeClr val="bg1"/>
                </a:solidFill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500</a:t>
            </a:r>
            <a:r>
              <a:rPr lang="de-DE" b="1" dirty="0">
                <a:solidFill>
                  <a:schemeClr val="bg1"/>
                </a:solidFill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 Download</a:t>
            </a:r>
            <a:r>
              <a:rPr lang="de-DE" b="1" u="none" strike="noStrike" dirty="0">
                <a:solidFill>
                  <a:schemeClr val="bg1"/>
                </a:solidFill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 Whitepaper</a:t>
            </a:r>
          </a:p>
        </p:txBody>
      </p:sp>
    </p:spTree>
    <p:extLst>
      <p:ext uri="{BB962C8B-B14F-4D97-AF65-F5344CB8AC3E}">
        <p14:creationId xmlns:p14="http://schemas.microsoft.com/office/powerpoint/2010/main" val="398131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bstrakter Rauchhintergrund">
            <a:extLst>
              <a:ext uri="{FF2B5EF4-FFF2-40B4-BE49-F238E27FC236}">
                <a16:creationId xmlns:a16="http://schemas.microsoft.com/office/drawing/2014/main" id="{9FE86BDD-F4E5-7C33-BE5E-A7CD03335C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rcRect t="6492" b="8922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ln>
            <a:solidFill>
              <a:srgbClr val="92D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A9114303-3D31-7C31-190D-E0C007F34F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1373414"/>
              </p:ext>
            </p:extLst>
          </p:nvPr>
        </p:nvGraphicFramePr>
        <p:xfrm>
          <a:off x="234023" y="1831309"/>
          <a:ext cx="6046008" cy="3430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Grafik 4" descr="Ein Bild, das Text, Grafiken, Schrift, Grafikdesign enthält.&#10;&#10;Automatisch generierte Beschreibung">
            <a:extLst>
              <a:ext uri="{FF2B5EF4-FFF2-40B4-BE49-F238E27FC236}">
                <a16:creationId xmlns:a16="http://schemas.microsoft.com/office/drawing/2014/main" id="{51D9D418-F628-EB2A-DEC3-153400881A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930" y="5932950"/>
            <a:ext cx="925050" cy="9250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27466A8-C9AA-298C-85C9-A6D8776958C6}"/>
              </a:ext>
            </a:extLst>
          </p:cNvPr>
          <p:cNvSpPr txBox="1"/>
          <p:nvPr/>
        </p:nvSpPr>
        <p:spPr>
          <a:xfrm>
            <a:off x="4921161" y="696858"/>
            <a:ext cx="4565530" cy="2507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</a:pPr>
            <a:r>
              <a:rPr lang="de-DE" sz="1800" b="1" u="sng" dirty="0">
                <a:solidFill>
                  <a:schemeClr val="bg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Entscheidungsprozess</a:t>
            </a: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de-DE" b="1" dirty="0" err="1">
                <a:solidFill>
                  <a:schemeClr val="bg1"/>
                </a:solidFill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durchschnittl</a:t>
            </a:r>
            <a:r>
              <a:rPr lang="de-DE" b="1" dirty="0">
                <a:solidFill>
                  <a:schemeClr val="bg1"/>
                </a:solidFill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. </a:t>
            </a:r>
            <a:r>
              <a:rPr lang="de-DE" b="1" dirty="0">
                <a:solidFill>
                  <a:schemeClr val="bg1"/>
                </a:solidFill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3</a:t>
            </a:r>
            <a:r>
              <a:rPr lang="de-DE" b="1" dirty="0">
                <a:solidFill>
                  <a:schemeClr val="bg1"/>
                </a:solidFill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 Besuche/Kunde auf Produktseiten, insgesamt 30.000</a:t>
            </a:r>
            <a:endParaRPr lang="de-DE" sz="1800" b="1" u="none" strike="noStrike" dirty="0">
              <a:solidFill>
                <a:schemeClr val="bg1"/>
              </a:solidFill>
              <a:effectLst/>
              <a:latin typeface="Biome Light" panose="020B0303030204020804" pitchFamily="34" charset="0"/>
              <a:ea typeface="Arial" panose="020B0604020202020204" pitchFamily="34" charset="0"/>
              <a:cs typeface="Biome Light" panose="020B03030302040208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de-DE" b="1" dirty="0" err="1">
                <a:solidFill>
                  <a:schemeClr val="bg1"/>
                </a:solidFill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durchschnittl</a:t>
            </a:r>
            <a:r>
              <a:rPr lang="de-DE" b="1" dirty="0">
                <a:solidFill>
                  <a:schemeClr val="bg1"/>
                </a:solidFill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. </a:t>
            </a:r>
            <a:r>
              <a:rPr lang="de-DE" b="1" dirty="0">
                <a:solidFill>
                  <a:schemeClr val="bg1"/>
                </a:solidFill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12min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de-DE" sz="1800" b="1" u="none" strike="noStrike" dirty="0">
                <a:solidFill>
                  <a:schemeClr val="bg1"/>
                </a:solidFill>
                <a:effectLst/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8 </a:t>
            </a:r>
            <a:r>
              <a:rPr lang="de-DE" sz="1800" b="1" u="none" strike="noStrike" dirty="0">
                <a:solidFill>
                  <a:schemeClr val="bg1"/>
                </a:solidFill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Kundenbewertunge</a:t>
            </a:r>
            <a:r>
              <a:rPr lang="de-DE" b="1" dirty="0">
                <a:solidFill>
                  <a:schemeClr val="bg1"/>
                </a:solidFill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n &amp; Rezensionen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de-DE" sz="1800" b="1" u="none" strike="noStrike" dirty="0">
                <a:solidFill>
                  <a:schemeClr val="bg1"/>
                </a:solidFill>
                <a:effectLst/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40% </a:t>
            </a:r>
            <a:r>
              <a:rPr lang="de-DE" sz="1800" b="1" u="none" strike="noStrike" dirty="0">
                <a:solidFill>
                  <a:schemeClr val="bg1"/>
                </a:solidFill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besuchten </a:t>
            </a:r>
            <a:r>
              <a:rPr lang="de-DE" b="1" dirty="0">
                <a:solidFill>
                  <a:schemeClr val="bg1"/>
                </a:solidFill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Vergleichsseiten</a:t>
            </a:r>
            <a:endParaRPr lang="de-DE" sz="1800" b="1" u="none" strike="noStrike" dirty="0">
              <a:solidFill>
                <a:schemeClr val="bg1"/>
              </a:solidFill>
              <a:effectLst/>
              <a:latin typeface="Biome Light" panose="020B0303030204020804" pitchFamily="34" charset="0"/>
              <a:ea typeface="Arial" panose="020B0604020202020204" pitchFamily="34" charset="0"/>
              <a:cs typeface="Biome Light" panose="020B03030302040208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CEA4436-2A61-3845-2381-3425B0C78BD0}"/>
              </a:ext>
            </a:extLst>
          </p:cNvPr>
          <p:cNvSpPr txBox="1"/>
          <p:nvPr/>
        </p:nvSpPr>
        <p:spPr>
          <a:xfrm>
            <a:off x="4921161" y="3546711"/>
            <a:ext cx="5105098" cy="2507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</a:pPr>
            <a:r>
              <a:rPr lang="de-DE" sz="1800" b="1" u="sng" dirty="0">
                <a:solidFill>
                  <a:schemeClr val="bg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Kaufabschluss</a:t>
            </a: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de-DE" sz="1800" b="1" u="none" strike="noStrike" dirty="0">
                <a:solidFill>
                  <a:schemeClr val="bg1"/>
                </a:solidFill>
                <a:effectLst/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2.000 </a:t>
            </a:r>
            <a:r>
              <a:rPr lang="de-DE" sz="1800" b="1" u="none" strike="noStrike" dirty="0">
                <a:solidFill>
                  <a:schemeClr val="bg1"/>
                </a:solidFill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Käufe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de-DE" sz="1800" b="1" u="none" strike="noStrike" dirty="0">
                <a:solidFill>
                  <a:schemeClr val="bg1"/>
                </a:solidFill>
                <a:effectLst/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60% </a:t>
            </a:r>
            <a:r>
              <a:rPr lang="de-DE" sz="1800" b="1" u="none" strike="noStrike" dirty="0">
                <a:solidFill>
                  <a:schemeClr val="bg1"/>
                </a:solidFill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Kreditkarte</a:t>
            </a:r>
            <a:r>
              <a:rPr lang="de-DE" b="1" dirty="0">
                <a:solidFill>
                  <a:schemeClr val="bg1"/>
                </a:solidFill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n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de-DE" sz="1800" b="1" u="none" strike="noStrike" dirty="0">
                <a:solidFill>
                  <a:schemeClr val="bg1"/>
                </a:solidFill>
                <a:effectLst/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30% </a:t>
            </a:r>
            <a:r>
              <a:rPr lang="de-DE" sz="1800" b="1" u="none" strike="noStrike" dirty="0">
                <a:solidFill>
                  <a:schemeClr val="bg1"/>
                </a:solidFill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PayPal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de-DE" b="1" dirty="0">
                <a:solidFill>
                  <a:schemeClr val="bg1"/>
                </a:solidFill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10% </a:t>
            </a:r>
            <a:r>
              <a:rPr lang="de-DE" b="1" dirty="0">
                <a:solidFill>
                  <a:schemeClr val="bg1"/>
                </a:solidFill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andere Zahlungsmethoden</a:t>
            </a:r>
            <a:endParaRPr lang="de-DE" sz="1800" b="1" u="none" strike="noStrike" dirty="0">
              <a:solidFill>
                <a:schemeClr val="bg1"/>
              </a:solidFill>
              <a:effectLst/>
              <a:latin typeface="Biome Light" panose="020B0303030204020804" pitchFamily="34" charset="0"/>
              <a:ea typeface="Arial" panose="020B0604020202020204" pitchFamily="34" charset="0"/>
              <a:cs typeface="Biome Light" panose="020B03030302040208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de-DE" sz="1800" b="1" u="none" strike="noStrike" dirty="0">
                <a:solidFill>
                  <a:schemeClr val="bg1"/>
                </a:solidFill>
                <a:effectLst/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90%</a:t>
            </a:r>
            <a:r>
              <a:rPr lang="de-DE" sz="1800" b="1" u="none" strike="noStrike" dirty="0">
                <a:solidFill>
                  <a:schemeClr val="bg1"/>
                </a:solidFill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 Dankes-E-Mail / Rabattangebot für zukünftige Einkäufe innerhalb </a:t>
            </a:r>
            <a:r>
              <a:rPr lang="de-DE" sz="1800" b="1" u="none" strike="noStrike" dirty="0">
                <a:solidFill>
                  <a:schemeClr val="bg1"/>
                </a:solidFill>
                <a:effectLst/>
                <a:highlight>
                  <a:srgbClr val="00808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60min</a:t>
            </a:r>
            <a:r>
              <a:rPr lang="de-DE" sz="1800" b="1" u="none" strike="noStrike" dirty="0">
                <a:solidFill>
                  <a:schemeClr val="bg1"/>
                </a:solidFill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671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bstrakter Rauchhintergrund">
            <a:extLst>
              <a:ext uri="{FF2B5EF4-FFF2-40B4-BE49-F238E27FC236}">
                <a16:creationId xmlns:a16="http://schemas.microsoft.com/office/drawing/2014/main" id="{F07C2710-AA5C-921E-730C-5E9FAF07EE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rcRect t="6492" b="8922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ln>
            <a:solidFill>
              <a:srgbClr val="92D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E0E2745-DF9A-635A-62E7-1E3E085E6453}"/>
              </a:ext>
            </a:extLst>
          </p:cNvPr>
          <p:cNvSpPr txBox="1"/>
          <p:nvPr/>
        </p:nvSpPr>
        <p:spPr>
          <a:xfrm>
            <a:off x="1667086" y="2459504"/>
            <a:ext cx="8857828" cy="193899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6000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Zusammenfassung &amp; Handlungsempfehlung</a:t>
            </a:r>
            <a:endParaRPr lang="de-DE" sz="6000" dirty="0">
              <a:solidFill>
                <a:schemeClr val="bg1"/>
              </a:solidFill>
              <a:effectLst/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pic>
        <p:nvPicPr>
          <p:cNvPr id="4" name="Grafik 3" descr="Ein Bild, das Text, Grafiken, Schrift, Grafikdesign enthält.&#10;&#10;Automatisch generierte Beschreibung">
            <a:extLst>
              <a:ext uri="{FF2B5EF4-FFF2-40B4-BE49-F238E27FC236}">
                <a16:creationId xmlns:a16="http://schemas.microsoft.com/office/drawing/2014/main" id="{6A404CBF-F35E-8876-EEB5-97EFA186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930" y="5932950"/>
            <a:ext cx="925050" cy="92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1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bstrakter Rauchhintergrund">
            <a:extLst>
              <a:ext uri="{FF2B5EF4-FFF2-40B4-BE49-F238E27FC236}">
                <a16:creationId xmlns:a16="http://schemas.microsoft.com/office/drawing/2014/main" id="{9FE86BDD-F4E5-7C33-BE5E-A7CD03335C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rcRect t="6492" b="8922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ln>
            <a:solidFill>
              <a:srgbClr val="92D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" name="Grafik 2" descr="Ein Bild, das Text, Grafiken, Schrift, Grafikdesign enthält.&#10;&#10;Automatisch generierte Beschreibung">
            <a:extLst>
              <a:ext uri="{FF2B5EF4-FFF2-40B4-BE49-F238E27FC236}">
                <a16:creationId xmlns:a16="http://schemas.microsoft.com/office/drawing/2014/main" id="{ADF4B210-E813-634E-E56B-FE537CC81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930" y="5932950"/>
            <a:ext cx="925050" cy="925050"/>
          </a:xfrm>
          <a:prstGeom prst="rect">
            <a:avLst/>
          </a:prstGeom>
        </p:spPr>
      </p:pic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27867761-E9A8-9C1C-EB73-7CC19803E3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57633"/>
              </p:ext>
            </p:extLst>
          </p:nvPr>
        </p:nvGraphicFramePr>
        <p:xfrm>
          <a:off x="129158" y="120768"/>
          <a:ext cx="5610007" cy="661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89521BDF-81AD-4BF9-0AB7-EB5EBBDB71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8778759"/>
              </p:ext>
            </p:extLst>
          </p:nvPr>
        </p:nvGraphicFramePr>
        <p:xfrm>
          <a:off x="4623758" y="120769"/>
          <a:ext cx="5610007" cy="6616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50D549E7-DE1C-258A-E9E4-2321539A9EC8}"/>
              </a:ext>
            </a:extLst>
          </p:cNvPr>
          <p:cNvSpPr txBox="1"/>
          <p:nvPr/>
        </p:nvSpPr>
        <p:spPr>
          <a:xfrm>
            <a:off x="8928340" y="302980"/>
            <a:ext cx="328666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bg1"/>
                </a:solidFill>
                <a:highlight>
                  <a:srgbClr val="00808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10.000</a:t>
            </a:r>
            <a:r>
              <a:rPr lang="de-DE" sz="1600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Klicks auf </a:t>
            </a:r>
            <a:r>
              <a:rPr lang="de-DE" sz="1600" b="1" dirty="0" err="1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Insta_Add</a:t>
            </a:r>
            <a:endParaRPr lang="de-DE" sz="1600" b="1" dirty="0">
              <a:solidFill>
                <a:schemeClr val="bg1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bg1"/>
                </a:solidFill>
                <a:highlight>
                  <a:srgbClr val="00808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4min</a:t>
            </a:r>
            <a:r>
              <a:rPr lang="de-DE" sz="1600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 Dauer auf 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bg1"/>
                </a:solidFill>
                <a:highlight>
                  <a:srgbClr val="00808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1.500</a:t>
            </a:r>
            <a:r>
              <a:rPr lang="de-DE" sz="1600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Newsletter Abos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1" dirty="0">
              <a:solidFill>
                <a:schemeClr val="bg1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bg1"/>
                </a:solidFill>
                <a:highlight>
                  <a:srgbClr val="00808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40%</a:t>
            </a:r>
            <a:r>
              <a:rPr lang="de-DE" sz="1600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geöffnete 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bg1"/>
                </a:solidFill>
                <a:highlight>
                  <a:srgbClr val="00808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25%</a:t>
            </a:r>
            <a:r>
              <a:rPr lang="de-DE" sz="1600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geöffnete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bg1"/>
                </a:solidFill>
                <a:highlight>
                  <a:srgbClr val="00808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500 </a:t>
            </a:r>
            <a:r>
              <a:rPr lang="de-DE" sz="1600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WP 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1" dirty="0">
              <a:solidFill>
                <a:schemeClr val="bg1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1" dirty="0">
              <a:solidFill>
                <a:schemeClr val="bg1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PS </a:t>
            </a:r>
            <a:r>
              <a:rPr lang="de-DE" sz="1600" b="1" dirty="0">
                <a:solidFill>
                  <a:schemeClr val="bg1"/>
                </a:solidFill>
                <a:highlight>
                  <a:srgbClr val="00808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3</a:t>
            </a:r>
            <a:r>
              <a:rPr lang="de-DE" sz="1600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Besuche pro Kunde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bg1"/>
                </a:solidFill>
                <a:highlight>
                  <a:srgbClr val="00808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30.000</a:t>
            </a:r>
            <a:r>
              <a:rPr lang="de-DE" sz="1600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insgesamt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bg1"/>
                </a:solidFill>
                <a:highlight>
                  <a:srgbClr val="00808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12min</a:t>
            </a:r>
            <a:r>
              <a:rPr lang="de-DE" sz="1600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Dauer auf 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bg1"/>
                </a:solidFill>
                <a:highlight>
                  <a:srgbClr val="00808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8</a:t>
            </a:r>
            <a:r>
              <a:rPr lang="de-DE" sz="1600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Bewertungen / </a:t>
            </a:r>
            <a:r>
              <a:rPr lang="de-DE" sz="1600" b="1" dirty="0" err="1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Rezis</a:t>
            </a:r>
            <a:r>
              <a:rPr lang="de-DE" sz="1600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pro Kunde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bg1"/>
                </a:solidFill>
                <a:highlight>
                  <a:srgbClr val="00808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40%</a:t>
            </a:r>
            <a:r>
              <a:rPr lang="de-DE" sz="1600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besuchten Vergleichsseiten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1" dirty="0">
              <a:solidFill>
                <a:schemeClr val="bg1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bg1"/>
                </a:solidFill>
                <a:highlight>
                  <a:srgbClr val="00808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2.000</a:t>
            </a:r>
            <a:r>
              <a:rPr lang="de-DE" sz="1600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Käufe insgesamt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bg1"/>
                </a:solidFill>
                <a:highlight>
                  <a:srgbClr val="00808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60%</a:t>
            </a:r>
            <a:r>
              <a:rPr lang="de-DE" sz="1600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Kreditkarte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bg1"/>
                </a:solidFill>
                <a:highlight>
                  <a:srgbClr val="00808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30%</a:t>
            </a:r>
            <a:r>
              <a:rPr lang="de-DE" sz="1600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PayPal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bg1"/>
                </a:solidFill>
                <a:highlight>
                  <a:srgbClr val="00808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10%</a:t>
            </a:r>
            <a:r>
              <a:rPr lang="de-DE" sz="1600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andere Zahlungsmethoden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chemeClr val="bg1"/>
                </a:solidFill>
                <a:highlight>
                  <a:srgbClr val="00808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90%</a:t>
            </a:r>
            <a:r>
              <a:rPr lang="de-DE" sz="1600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Kunden, Dankes-E-Mail innerhalb </a:t>
            </a:r>
            <a:r>
              <a:rPr lang="de-DE" sz="1600" b="1" dirty="0">
                <a:solidFill>
                  <a:schemeClr val="bg1"/>
                </a:solidFill>
                <a:highlight>
                  <a:srgbClr val="00808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60min</a:t>
            </a:r>
          </a:p>
        </p:txBody>
      </p:sp>
    </p:spTree>
    <p:extLst>
      <p:ext uri="{BB962C8B-B14F-4D97-AF65-F5344CB8AC3E}">
        <p14:creationId xmlns:p14="http://schemas.microsoft.com/office/powerpoint/2010/main" val="406215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bstrakter Rauchhintergrund">
            <a:extLst>
              <a:ext uri="{FF2B5EF4-FFF2-40B4-BE49-F238E27FC236}">
                <a16:creationId xmlns:a16="http://schemas.microsoft.com/office/drawing/2014/main" id="{9FE86BDD-F4E5-7C33-BE5E-A7CD03335C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rcRect t="6492" b="8922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ln>
            <a:solidFill>
              <a:srgbClr val="92D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" name="Grafik 2" descr="Ein Bild, das Text, Grafiken, Schrift, Grafikdesign enthält.&#10;&#10;Automatisch generierte Beschreibung">
            <a:extLst>
              <a:ext uri="{FF2B5EF4-FFF2-40B4-BE49-F238E27FC236}">
                <a16:creationId xmlns:a16="http://schemas.microsoft.com/office/drawing/2014/main" id="{ADF4B210-E813-634E-E56B-FE537CC81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930" y="5932950"/>
            <a:ext cx="925050" cy="925050"/>
          </a:xfrm>
          <a:prstGeom prst="rect">
            <a:avLst/>
          </a:prstGeom>
        </p:spPr>
      </p:pic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B94E3D8-94E2-FF5B-E5B0-9FE579D342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1929457"/>
              </p:ext>
            </p:extLst>
          </p:nvPr>
        </p:nvGraphicFramePr>
        <p:xfrm>
          <a:off x="-172529" y="120770"/>
          <a:ext cx="6558932" cy="6616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BA14DB0-3BA9-0A18-2AE5-C46EBDBF93B2}"/>
              </a:ext>
            </a:extLst>
          </p:cNvPr>
          <p:cNvSpPr txBox="1"/>
          <p:nvPr/>
        </p:nvSpPr>
        <p:spPr>
          <a:xfrm>
            <a:off x="4882551" y="1690775"/>
            <a:ext cx="709953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u="sng" dirty="0">
                <a:solidFill>
                  <a:schemeClr val="bg1"/>
                </a:solidFill>
                <a:highlight>
                  <a:srgbClr val="00808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Handlungsempfehlungen</a:t>
            </a:r>
          </a:p>
          <a:p>
            <a:endParaRPr lang="de-DE" b="1" u="sng" dirty="0">
              <a:solidFill>
                <a:schemeClr val="bg1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Überprüfung und ggf. Überarbeitung des </a:t>
            </a:r>
            <a:r>
              <a:rPr lang="de-DE" b="1" dirty="0" err="1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Insta_Add</a:t>
            </a:r>
            <a:r>
              <a:rPr lang="de-DE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Designs und des angebotenen Newsletter, zu Verbesserung des Verhältnisses von Visits/Views zu Newsletter Abos.</a:t>
            </a:r>
          </a:p>
          <a:p>
            <a:pPr marL="342900" indent="-342900">
              <a:buFont typeface="+mj-lt"/>
              <a:buAutoNum type="arabicPeriod"/>
            </a:pPr>
            <a:endParaRPr lang="de-DE" b="1" dirty="0">
              <a:solidFill>
                <a:schemeClr val="bg1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Zur Verbesserung der Öffnungsrate von E-Mails und Klickrate von Links in diesen E-Mails, Durchführung einer Kundenumfrage / Feedback zu eben diesen E-Mails und Links. (Design, Content, Frequenz)</a:t>
            </a:r>
          </a:p>
          <a:p>
            <a:pPr marL="342900" indent="-342900">
              <a:buFont typeface="+mj-lt"/>
              <a:buAutoNum type="arabicPeriod"/>
            </a:pPr>
            <a:endParaRPr lang="de-DE" b="1" dirty="0">
              <a:solidFill>
                <a:schemeClr val="bg1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Neue DA zum Thema „Warum haben nur 90% der Käufer eine Dankes-E-Mail erhalten und nicht 100% der Käufer?“</a:t>
            </a:r>
          </a:p>
        </p:txBody>
      </p:sp>
    </p:spTree>
    <p:extLst>
      <p:ext uri="{BB962C8B-B14F-4D97-AF65-F5344CB8AC3E}">
        <p14:creationId xmlns:p14="http://schemas.microsoft.com/office/powerpoint/2010/main" val="4261069552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Breitbild</PresentationFormat>
  <Paragraphs>106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Batang</vt:lpstr>
      <vt:lpstr>Aptos</vt:lpstr>
      <vt:lpstr>Arial</vt:lpstr>
      <vt:lpstr>Avenir Next LT Pro Light</vt:lpstr>
      <vt:lpstr>Biome Light</vt:lpstr>
      <vt:lpstr>AlignmentVTI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Matthiesen</dc:creator>
  <cp:lastModifiedBy>Michael Matthiesen</cp:lastModifiedBy>
  <cp:revision>31</cp:revision>
  <dcterms:created xsi:type="dcterms:W3CDTF">2024-09-18T16:09:51Z</dcterms:created>
  <dcterms:modified xsi:type="dcterms:W3CDTF">2024-09-19T11:10:30Z</dcterms:modified>
</cp:coreProperties>
</file>